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72" r:id="rId2"/>
    <p:sldId id="273" r:id="rId3"/>
    <p:sldId id="316" r:id="rId4"/>
    <p:sldId id="257" r:id="rId5"/>
    <p:sldId id="288" r:id="rId6"/>
    <p:sldId id="283" r:id="rId7"/>
    <p:sldId id="308" r:id="rId8"/>
    <p:sldId id="320" r:id="rId9"/>
    <p:sldId id="323" r:id="rId10"/>
    <p:sldId id="322" r:id="rId11"/>
    <p:sldId id="324" r:id="rId12"/>
    <p:sldId id="330" r:id="rId13"/>
    <p:sldId id="329" r:id="rId14"/>
    <p:sldId id="328" r:id="rId15"/>
    <p:sldId id="325" r:id="rId16"/>
    <p:sldId id="261" r:id="rId17"/>
    <p:sldId id="327" r:id="rId18"/>
    <p:sldId id="326" r:id="rId19"/>
    <p:sldId id="313" r:id="rId20"/>
    <p:sldId id="331" r:id="rId21"/>
    <p:sldId id="332" r:id="rId22"/>
    <p:sldId id="335" r:id="rId23"/>
    <p:sldId id="333" r:id="rId24"/>
    <p:sldId id="284" r:id="rId25"/>
    <p:sldId id="264" r:id="rId26"/>
    <p:sldId id="263" r:id="rId27"/>
    <p:sldId id="304" r:id="rId28"/>
    <p:sldId id="303" r:id="rId29"/>
    <p:sldId id="302" r:id="rId30"/>
    <p:sldId id="298" r:id="rId31"/>
    <p:sldId id="301" r:id="rId32"/>
    <p:sldId id="297" r:id="rId33"/>
    <p:sldId id="312" r:id="rId34"/>
    <p:sldId id="318" r:id="rId35"/>
    <p:sldId id="267" r:id="rId36"/>
    <p:sldId id="315" r:id="rId37"/>
    <p:sldId id="336" r:id="rId38"/>
    <p:sldId id="317" r:id="rId39"/>
    <p:sldId id="271" r:id="rId40"/>
    <p:sldId id="270" r:id="rId41"/>
    <p:sldId id="337" r:id="rId42"/>
    <p:sldId id="338" r:id="rId43"/>
    <p:sldId id="274" r:id="rId44"/>
    <p:sldId id="275" r:id="rId45"/>
    <p:sldId id="276" r:id="rId46"/>
    <p:sldId id="300" r:id="rId47"/>
    <p:sldId id="299" r:id="rId48"/>
    <p:sldId id="340" r:id="rId49"/>
    <p:sldId id="290" r:id="rId50"/>
    <p:sldId id="311" r:id="rId51"/>
    <p:sldId id="296" r:id="rId52"/>
    <p:sldId id="294" r:id="rId53"/>
    <p:sldId id="295" r:id="rId54"/>
    <p:sldId id="277" r:id="rId55"/>
    <p:sldId id="278" r:id="rId56"/>
    <p:sldId id="293" r:id="rId57"/>
    <p:sldId id="292" r:id="rId58"/>
    <p:sldId id="281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6B0"/>
    <a:srgbClr val="FDFDA1"/>
    <a:srgbClr val="FDFF9F"/>
    <a:srgbClr val="D20069"/>
    <a:srgbClr val="D40E63"/>
    <a:srgbClr val="FF99CC"/>
    <a:srgbClr val="AD5C4D"/>
    <a:srgbClr val="D1D8B7"/>
    <a:srgbClr val="A09D79"/>
    <a:srgbClr val="543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83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35" d="100"/>
        <a:sy n="135" d="100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324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8/10/relationships/authors" Target="authors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AE6F21-F9AA-B804-F44A-0E1CBE7D10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12/21/2023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729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8E094-4ADD-B56F-A2B6-C1D91D2B3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2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954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C4A3-2260-4EBB-A9AB-A8AC5B3AD0F0}" type="datetimeFigureOut">
              <a:rPr lang="th-TH" smtClean="0"/>
              <a:t>21/12/66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287B-5C78-4592-B73C-D7BC1DDB5B1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4985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8C351DE-CA9A-93E5-2E6E-0921FA2D688A}"/>
              </a:ext>
            </a:extLst>
          </p:cNvPr>
          <p:cNvSpPr/>
          <p:nvPr userDrawn="1"/>
        </p:nvSpPr>
        <p:spPr>
          <a:xfrm>
            <a:off x="0" y="0"/>
            <a:ext cx="7067730" cy="6858000"/>
          </a:xfrm>
          <a:custGeom>
            <a:avLst/>
            <a:gdLst>
              <a:gd name="connsiteX0" fmla="*/ 0 w 7067730"/>
              <a:gd name="connsiteY0" fmla="*/ 0 h 6858000"/>
              <a:gd name="connsiteX1" fmla="*/ 5624908 w 7067730"/>
              <a:gd name="connsiteY1" fmla="*/ 0 h 6858000"/>
              <a:gd name="connsiteX2" fmla="*/ 5747835 w 7067730"/>
              <a:gd name="connsiteY2" fmla="*/ 66359 h 6858000"/>
              <a:gd name="connsiteX3" fmla="*/ 6800990 w 7067730"/>
              <a:gd name="connsiteY3" fmla="*/ 1269725 h 6858000"/>
              <a:gd name="connsiteX4" fmla="*/ 6967801 w 7067730"/>
              <a:gd name="connsiteY4" fmla="*/ 3184523 h 6858000"/>
              <a:gd name="connsiteX5" fmla="*/ 5549878 w 7067730"/>
              <a:gd name="connsiteY5" fmla="*/ 4821851 h 6858000"/>
              <a:gd name="connsiteX6" fmla="*/ 4818374 w 7067730"/>
              <a:gd name="connsiteY6" fmla="*/ 5001158 h 6858000"/>
              <a:gd name="connsiteX7" fmla="*/ 3297849 w 7067730"/>
              <a:gd name="connsiteY7" fmla="*/ 5605778 h 6858000"/>
              <a:gd name="connsiteX8" fmla="*/ 2299274 w 7067730"/>
              <a:gd name="connsiteY8" fmla="*/ 6672529 h 6858000"/>
              <a:gd name="connsiteX9" fmla="*/ 2190713 w 7067730"/>
              <a:gd name="connsiteY9" fmla="*/ 6840787 h 6858000"/>
              <a:gd name="connsiteX10" fmla="*/ 2180046 w 7067730"/>
              <a:gd name="connsiteY10" fmla="*/ 6858000 h 6858000"/>
              <a:gd name="connsiteX11" fmla="*/ 0 w 706773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67730" h="6858000">
                <a:moveTo>
                  <a:pt x="0" y="0"/>
                </a:moveTo>
                <a:lnTo>
                  <a:pt x="5624908" y="0"/>
                </a:lnTo>
                <a:lnTo>
                  <a:pt x="5747835" y="66359"/>
                </a:lnTo>
                <a:cubicBezTo>
                  <a:pt x="6191694" y="338566"/>
                  <a:pt x="6550372" y="730462"/>
                  <a:pt x="6800990" y="1269725"/>
                </a:cubicBezTo>
                <a:cubicBezTo>
                  <a:pt x="7073654" y="1856367"/>
                  <a:pt x="7151634" y="2496371"/>
                  <a:pt x="6967801" y="3184523"/>
                </a:cubicBezTo>
                <a:cubicBezTo>
                  <a:pt x="6752318" y="3991449"/>
                  <a:pt x="6266657" y="4528124"/>
                  <a:pt x="5549878" y="4821851"/>
                </a:cubicBezTo>
                <a:cubicBezTo>
                  <a:pt x="5310251" y="4920015"/>
                  <a:pt x="5064169" y="4955733"/>
                  <a:pt x="4818374" y="5001158"/>
                </a:cubicBezTo>
                <a:cubicBezTo>
                  <a:pt x="4287053" y="5099178"/>
                  <a:pt x="3773566" y="5274085"/>
                  <a:pt x="3297849" y="5605778"/>
                </a:cubicBezTo>
                <a:cubicBezTo>
                  <a:pt x="2897243" y="5884873"/>
                  <a:pt x="2575429" y="6252666"/>
                  <a:pt x="2299274" y="6672529"/>
                </a:cubicBezTo>
                <a:cubicBezTo>
                  <a:pt x="2260727" y="6731138"/>
                  <a:pt x="2224651" y="6787110"/>
                  <a:pt x="2190713" y="6840787"/>
                </a:cubicBezTo>
                <a:lnTo>
                  <a:pt x="218004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4384" y="2788521"/>
            <a:ext cx="6229530" cy="1325563"/>
          </a:xfrm>
        </p:spPr>
        <p:txBody>
          <a:bodyPr/>
          <a:lstStyle>
            <a:lvl1pPr algn="ctr">
              <a:defRPr sz="660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0688" y="1170432"/>
            <a:ext cx="4133088" cy="4351338"/>
          </a:xfrm>
        </p:spPr>
        <p:txBody>
          <a:bodyPr/>
          <a:lstStyle>
            <a:lvl1pPr marL="0" indent="0" algn="r">
              <a:buNone/>
              <a:defRPr sz="3200" cap="all" baseline="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  <a:lvl2pPr marL="457200" indent="0" algn="r">
              <a:buNone/>
              <a:defRPr sz="2400">
                <a:latin typeface="Cordia New" panose="020B0304020202020204" pitchFamily="34" charset="-34"/>
                <a:cs typeface="Cordia New" panose="020B0304020202020204" pitchFamily="34" charset="-34"/>
              </a:defRPr>
            </a:lvl2pPr>
            <a:lvl3pPr marL="914400" indent="0" algn="r">
              <a:buNone/>
              <a:defRPr sz="2800">
                <a:latin typeface="Cordia New" panose="020B0304020202020204" pitchFamily="34" charset="-34"/>
                <a:cs typeface="Cordia New" panose="020B0304020202020204" pitchFamily="34" charset="-34"/>
              </a:defRPr>
            </a:lvl3pPr>
            <a:lvl4pPr marL="1371600" indent="0" algn="r">
              <a:buNone/>
              <a:defRPr sz="2400">
                <a:latin typeface="Cordia New" panose="020B0304020202020204" pitchFamily="34" charset="-34"/>
                <a:cs typeface="Cordia New" panose="020B0304020202020204" pitchFamily="34" charset="-34"/>
              </a:defRPr>
            </a:lvl4pPr>
            <a:lvl5pPr marL="1828800" indent="0" algn="r">
              <a:buNone/>
              <a:defRPr sz="2400">
                <a:latin typeface="Cordia New" panose="020B0304020202020204" pitchFamily="34" charset="-34"/>
                <a:cs typeface="Cordia New" panose="020B0304020202020204" pitchFamily="34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0813B7-403A-9A3E-5E5C-44C1680DE4C3}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7BB3C1-4B05-D5B3-C61C-1CD390CEEF2B}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6955A7-F39A-1FBB-FF32-C6F0E3289273}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37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6B97A1A-D605-738D-8C08-D97B3BBB5274}"/>
              </a:ext>
            </a:extLst>
          </p:cNvPr>
          <p:cNvSpPr/>
          <p:nvPr userDrawn="1"/>
        </p:nvSpPr>
        <p:spPr>
          <a:xfrm>
            <a:off x="1" y="1454554"/>
            <a:ext cx="7279953" cy="5403446"/>
          </a:xfrm>
          <a:custGeom>
            <a:avLst/>
            <a:gdLst>
              <a:gd name="connsiteX0" fmla="*/ 2849225 w 7279953"/>
              <a:gd name="connsiteY0" fmla="*/ 1991 h 5403446"/>
              <a:gd name="connsiteX1" fmla="*/ 5787175 w 7279953"/>
              <a:gd name="connsiteY1" fmla="*/ 802235 h 5403446"/>
              <a:gd name="connsiteX2" fmla="*/ 7222098 w 7279953"/>
              <a:gd name="connsiteY2" fmla="*/ 5257058 h 5403446"/>
              <a:gd name="connsiteX3" fmla="*/ 7198134 w 7279953"/>
              <a:gd name="connsiteY3" fmla="*/ 5403446 h 5403446"/>
              <a:gd name="connsiteX4" fmla="*/ 0 w 7279953"/>
              <a:gd name="connsiteY4" fmla="*/ 5403446 h 5403446"/>
              <a:gd name="connsiteX5" fmla="*/ 0 w 7279953"/>
              <a:gd name="connsiteY5" fmla="*/ 593527 h 5403446"/>
              <a:gd name="connsiteX6" fmla="*/ 151492 w 7279953"/>
              <a:gd name="connsiteY6" fmla="*/ 533307 h 5403446"/>
              <a:gd name="connsiteX7" fmla="*/ 2849225 w 7279953"/>
              <a:gd name="connsiteY7" fmla="*/ 1991 h 5403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79953" h="5403446">
                <a:moveTo>
                  <a:pt x="2849225" y="1991"/>
                </a:moveTo>
                <a:cubicBezTo>
                  <a:pt x="3990388" y="-25010"/>
                  <a:pt x="5049890" y="221659"/>
                  <a:pt x="5787175" y="802235"/>
                </a:cubicBezTo>
                <a:cubicBezTo>
                  <a:pt x="6927689" y="1700322"/>
                  <a:pt x="7466345" y="3530716"/>
                  <a:pt x="7222098" y="5257058"/>
                </a:cubicBezTo>
                <a:lnTo>
                  <a:pt x="7198134" y="5403446"/>
                </a:lnTo>
                <a:lnTo>
                  <a:pt x="0" y="5403446"/>
                </a:lnTo>
                <a:lnTo>
                  <a:pt x="0" y="593527"/>
                </a:lnTo>
                <a:lnTo>
                  <a:pt x="151492" y="533307"/>
                </a:lnTo>
                <a:cubicBezTo>
                  <a:pt x="1024681" y="209544"/>
                  <a:pt x="1961653" y="22991"/>
                  <a:pt x="2849225" y="1991"/>
                </a:cubicBezTo>
                <a:close/>
              </a:path>
            </a:pathLst>
          </a:custGeom>
          <a:solidFill>
            <a:schemeClr val="accent2">
              <a:lumMod val="75000"/>
              <a:alpha val="58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033E79-37B9-73B6-FED8-8DF23954C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0320" y="3078480"/>
            <a:ext cx="4840641" cy="1773555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721041-CFF4-58F6-F8DE-DFDCD6CC6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0320" y="4852035"/>
            <a:ext cx="4840641" cy="551411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CC49F1D-4E95-A334-0DE1-5115637E40AF}"/>
              </a:ext>
            </a:extLst>
          </p:cNvPr>
          <p:cNvSpPr/>
          <p:nvPr userDrawn="1"/>
        </p:nvSpPr>
        <p:spPr>
          <a:xfrm>
            <a:off x="1" y="1"/>
            <a:ext cx="5306847" cy="4114703"/>
          </a:xfrm>
          <a:custGeom>
            <a:avLst/>
            <a:gdLst>
              <a:gd name="connsiteX0" fmla="*/ 1128214 w 5306847"/>
              <a:gd name="connsiteY0" fmla="*/ 3116019 h 4114703"/>
              <a:gd name="connsiteX1" fmla="*/ 835809 w 5306847"/>
              <a:gd name="connsiteY1" fmla="*/ 3193860 h 4114703"/>
              <a:gd name="connsiteX2" fmla="*/ 1244658 w 5306847"/>
              <a:gd name="connsiteY2" fmla="*/ 3132653 h 4114703"/>
              <a:gd name="connsiteX3" fmla="*/ 1128214 w 5306847"/>
              <a:gd name="connsiteY3" fmla="*/ 3116019 h 4114703"/>
              <a:gd name="connsiteX4" fmla="*/ 593382 w 5306847"/>
              <a:gd name="connsiteY4" fmla="*/ 3062082 h 4114703"/>
              <a:gd name="connsiteX5" fmla="*/ 746859 w 5306847"/>
              <a:gd name="connsiteY5" fmla="*/ 3073079 h 4114703"/>
              <a:gd name="connsiteX6" fmla="*/ 593382 w 5306847"/>
              <a:gd name="connsiteY6" fmla="*/ 3062082 h 4114703"/>
              <a:gd name="connsiteX7" fmla="*/ 0 w 5306847"/>
              <a:gd name="connsiteY7" fmla="*/ 2705805 h 4114703"/>
              <a:gd name="connsiteX8" fmla="*/ 793045 w 5306847"/>
              <a:gd name="connsiteY8" fmla="*/ 2775067 h 4114703"/>
              <a:gd name="connsiteX9" fmla="*/ 1031840 w 5306847"/>
              <a:gd name="connsiteY9" fmla="*/ 2810847 h 4114703"/>
              <a:gd name="connsiteX10" fmla="*/ 1026371 w 5306847"/>
              <a:gd name="connsiteY10" fmla="*/ 2848980 h 4114703"/>
              <a:gd name="connsiteX11" fmla="*/ 59068 w 5306847"/>
              <a:gd name="connsiteY11" fmla="*/ 2811901 h 4114703"/>
              <a:gd name="connsiteX12" fmla="*/ 50283 w 5306847"/>
              <a:gd name="connsiteY12" fmla="*/ 2852290 h 4114703"/>
              <a:gd name="connsiteX13" fmla="*/ 316347 w 5306847"/>
              <a:gd name="connsiteY13" fmla="*/ 2928972 h 4114703"/>
              <a:gd name="connsiteX14" fmla="*/ 1075878 w 5306847"/>
              <a:gd name="connsiteY14" fmla="*/ 2984948 h 4114703"/>
              <a:gd name="connsiteX15" fmla="*/ 1383585 w 5306847"/>
              <a:gd name="connsiteY15" fmla="*/ 2941791 h 4114703"/>
              <a:gd name="connsiteX16" fmla="*/ 1495153 w 5306847"/>
              <a:gd name="connsiteY16" fmla="*/ 3004988 h 4114703"/>
              <a:gd name="connsiteX17" fmla="*/ 1311595 w 5306847"/>
              <a:gd name="connsiteY17" fmla="*/ 3096004 h 4114703"/>
              <a:gd name="connsiteX18" fmla="*/ 1793219 w 5306847"/>
              <a:gd name="connsiteY18" fmla="*/ 3146904 h 4114703"/>
              <a:gd name="connsiteX19" fmla="*/ 1246095 w 5306847"/>
              <a:gd name="connsiteY19" fmla="*/ 3233913 h 4114703"/>
              <a:gd name="connsiteX20" fmla="*/ 1243573 w 5306847"/>
              <a:gd name="connsiteY20" fmla="*/ 3281681 h 4114703"/>
              <a:gd name="connsiteX21" fmla="*/ 1569927 w 5306847"/>
              <a:gd name="connsiteY21" fmla="*/ 3348255 h 4114703"/>
              <a:gd name="connsiteX22" fmla="*/ 1898220 w 5306847"/>
              <a:gd name="connsiteY22" fmla="*/ 3518678 h 4114703"/>
              <a:gd name="connsiteX23" fmla="*/ 1379583 w 5306847"/>
              <a:gd name="connsiteY23" fmla="*/ 3393314 h 4114703"/>
              <a:gd name="connsiteX24" fmla="*/ 1365854 w 5306847"/>
              <a:gd name="connsiteY24" fmla="*/ 3430365 h 4114703"/>
              <a:gd name="connsiteX25" fmla="*/ 1899877 w 5306847"/>
              <a:gd name="connsiteY25" fmla="*/ 3756354 h 4114703"/>
              <a:gd name="connsiteX26" fmla="*/ 1390394 w 5306847"/>
              <a:gd name="connsiteY26" fmla="*/ 3559368 h 4114703"/>
              <a:gd name="connsiteX27" fmla="*/ 1652019 w 5306847"/>
              <a:gd name="connsiteY27" fmla="*/ 3834080 h 4114703"/>
              <a:gd name="connsiteX28" fmla="*/ 1277598 w 5306847"/>
              <a:gd name="connsiteY28" fmla="*/ 3652747 h 4114703"/>
              <a:gd name="connsiteX29" fmla="*/ 1363636 w 5306847"/>
              <a:gd name="connsiteY29" fmla="*/ 4114703 h 4114703"/>
              <a:gd name="connsiteX30" fmla="*/ 1003785 w 5306847"/>
              <a:gd name="connsiteY30" fmla="*/ 3536203 h 4114703"/>
              <a:gd name="connsiteX31" fmla="*/ 1137175 w 5306847"/>
              <a:gd name="connsiteY31" fmla="*/ 3932544 h 4114703"/>
              <a:gd name="connsiteX32" fmla="*/ 1092633 w 5306847"/>
              <a:gd name="connsiteY32" fmla="*/ 3954634 h 4114703"/>
              <a:gd name="connsiteX33" fmla="*/ 981708 w 5306847"/>
              <a:gd name="connsiteY33" fmla="*/ 3767746 h 4114703"/>
              <a:gd name="connsiteX34" fmla="*/ 816353 w 5306847"/>
              <a:gd name="connsiteY34" fmla="*/ 3458203 h 4114703"/>
              <a:gd name="connsiteX35" fmla="*/ 612237 w 5306847"/>
              <a:gd name="connsiteY35" fmla="*/ 3330261 h 4114703"/>
              <a:gd name="connsiteX36" fmla="*/ 782209 w 5306847"/>
              <a:gd name="connsiteY36" fmla="*/ 3785035 h 4114703"/>
              <a:gd name="connsiteX37" fmla="*/ 359536 w 5306847"/>
              <a:gd name="connsiteY37" fmla="*/ 3187049 h 4114703"/>
              <a:gd name="connsiteX38" fmla="*/ 316861 w 5306847"/>
              <a:gd name="connsiteY38" fmla="*/ 3207700 h 4114703"/>
              <a:gd name="connsiteX39" fmla="*/ 519543 w 5306847"/>
              <a:gd name="connsiteY39" fmla="*/ 3770012 h 4114703"/>
              <a:gd name="connsiteX40" fmla="*/ 119870 w 5306847"/>
              <a:gd name="connsiteY40" fmla="*/ 3080521 h 4114703"/>
              <a:gd name="connsiteX41" fmla="*/ 155937 w 5306847"/>
              <a:gd name="connsiteY41" fmla="*/ 3674683 h 4114703"/>
              <a:gd name="connsiteX42" fmla="*/ 39600 w 5306847"/>
              <a:gd name="connsiteY42" fmla="*/ 3316729 h 4114703"/>
              <a:gd name="connsiteX43" fmla="*/ 0 w 5306847"/>
              <a:gd name="connsiteY43" fmla="*/ 3138695 h 4114703"/>
              <a:gd name="connsiteX44" fmla="*/ 0 w 5306847"/>
              <a:gd name="connsiteY44" fmla="*/ 2448197 h 4114703"/>
              <a:gd name="connsiteX45" fmla="*/ 55485 w 5306847"/>
              <a:gd name="connsiteY45" fmla="*/ 2448349 h 4114703"/>
              <a:gd name="connsiteX46" fmla="*/ 127415 w 5306847"/>
              <a:gd name="connsiteY46" fmla="*/ 2484330 h 4114703"/>
              <a:gd name="connsiteX47" fmla="*/ 35102 w 5306847"/>
              <a:gd name="connsiteY47" fmla="*/ 2503119 h 4114703"/>
              <a:gd name="connsiteX48" fmla="*/ 0 w 5306847"/>
              <a:gd name="connsiteY48" fmla="*/ 2507241 h 4114703"/>
              <a:gd name="connsiteX49" fmla="*/ 0 w 5306847"/>
              <a:gd name="connsiteY49" fmla="*/ 1951810 h 4114703"/>
              <a:gd name="connsiteX50" fmla="*/ 65069 w 5306847"/>
              <a:gd name="connsiteY50" fmla="*/ 1993449 h 4114703"/>
              <a:gd name="connsiteX51" fmla="*/ 541335 w 5306847"/>
              <a:gd name="connsiteY51" fmla="*/ 2322212 h 4114703"/>
              <a:gd name="connsiteX52" fmla="*/ 95359 w 5306847"/>
              <a:gd name="connsiteY52" fmla="*/ 2112344 h 4114703"/>
              <a:gd name="connsiteX53" fmla="*/ 0 w 5306847"/>
              <a:gd name="connsiteY53" fmla="*/ 2070199 h 4114703"/>
              <a:gd name="connsiteX54" fmla="*/ 1493216 w 5306847"/>
              <a:gd name="connsiteY54" fmla="*/ 1252887 h 4114703"/>
              <a:gd name="connsiteX55" fmla="*/ 774195 w 5306847"/>
              <a:gd name="connsiteY55" fmla="*/ 1512992 h 4114703"/>
              <a:gd name="connsiteX56" fmla="*/ 1493216 w 5306847"/>
              <a:gd name="connsiteY56" fmla="*/ 1252887 h 4114703"/>
              <a:gd name="connsiteX57" fmla="*/ 76255 w 5306847"/>
              <a:gd name="connsiteY57" fmla="*/ 1097450 h 4114703"/>
              <a:gd name="connsiteX58" fmla="*/ 33618 w 5306847"/>
              <a:gd name="connsiteY58" fmla="*/ 1349175 h 4114703"/>
              <a:gd name="connsiteX59" fmla="*/ 0 w 5306847"/>
              <a:gd name="connsiteY59" fmla="*/ 1432332 h 4114703"/>
              <a:gd name="connsiteX60" fmla="*/ 0 w 5306847"/>
              <a:gd name="connsiteY60" fmla="*/ 1189112 h 4114703"/>
              <a:gd name="connsiteX61" fmla="*/ 2029776 w 5306847"/>
              <a:gd name="connsiteY61" fmla="*/ 932082 h 4114703"/>
              <a:gd name="connsiteX62" fmla="*/ 1584547 w 5306847"/>
              <a:gd name="connsiteY62" fmla="*/ 1035281 h 4114703"/>
              <a:gd name="connsiteX63" fmla="*/ 1855741 w 5306847"/>
              <a:gd name="connsiteY63" fmla="*/ 1119025 h 4114703"/>
              <a:gd name="connsiteX64" fmla="*/ 2029776 w 5306847"/>
              <a:gd name="connsiteY64" fmla="*/ 932082 h 4114703"/>
              <a:gd name="connsiteX65" fmla="*/ 2172757 w 5306847"/>
              <a:gd name="connsiteY65" fmla="*/ 756549 h 4114703"/>
              <a:gd name="connsiteX66" fmla="*/ 1449360 w 5306847"/>
              <a:gd name="connsiteY66" fmla="*/ 944440 h 4114703"/>
              <a:gd name="connsiteX67" fmla="*/ 1465019 w 5306847"/>
              <a:gd name="connsiteY67" fmla="*/ 953215 h 4114703"/>
              <a:gd name="connsiteX68" fmla="*/ 2108011 w 5306847"/>
              <a:gd name="connsiteY68" fmla="*/ 848645 h 4114703"/>
              <a:gd name="connsiteX69" fmla="*/ 2172757 w 5306847"/>
              <a:gd name="connsiteY69" fmla="*/ 756549 h 4114703"/>
              <a:gd name="connsiteX70" fmla="*/ 4252658 w 5306847"/>
              <a:gd name="connsiteY70" fmla="*/ 150792 h 4114703"/>
              <a:gd name="connsiteX71" fmla="*/ 3931686 w 5306847"/>
              <a:gd name="connsiteY71" fmla="*/ 459776 h 4114703"/>
              <a:gd name="connsiteX72" fmla="*/ 4132278 w 5306847"/>
              <a:gd name="connsiteY72" fmla="*/ 351481 h 4114703"/>
              <a:gd name="connsiteX73" fmla="*/ 4283202 w 5306847"/>
              <a:gd name="connsiteY73" fmla="*/ 178164 h 4114703"/>
              <a:gd name="connsiteX74" fmla="*/ 4252658 w 5306847"/>
              <a:gd name="connsiteY74" fmla="*/ 150792 h 4114703"/>
              <a:gd name="connsiteX75" fmla="*/ 3325439 w 5306847"/>
              <a:gd name="connsiteY75" fmla="*/ 0 h 4114703"/>
              <a:gd name="connsiteX76" fmla="*/ 3418746 w 5306847"/>
              <a:gd name="connsiteY76" fmla="*/ 0 h 4114703"/>
              <a:gd name="connsiteX77" fmla="*/ 3419677 w 5306847"/>
              <a:gd name="connsiteY77" fmla="*/ 8956 h 4114703"/>
              <a:gd name="connsiteX78" fmla="*/ 3293135 w 5306847"/>
              <a:gd name="connsiteY78" fmla="*/ 286266 h 4114703"/>
              <a:gd name="connsiteX79" fmla="*/ 3118350 w 5306847"/>
              <a:gd name="connsiteY79" fmla="*/ 657091 h 4114703"/>
              <a:gd name="connsiteX80" fmla="*/ 3329162 w 5306847"/>
              <a:gd name="connsiteY80" fmla="*/ 590326 h 4114703"/>
              <a:gd name="connsiteX81" fmla="*/ 3639279 w 5306847"/>
              <a:gd name="connsiteY81" fmla="*/ 4623 h 4114703"/>
              <a:gd name="connsiteX82" fmla="*/ 3642347 w 5306847"/>
              <a:gd name="connsiteY82" fmla="*/ 0 h 4114703"/>
              <a:gd name="connsiteX83" fmla="*/ 3767243 w 5306847"/>
              <a:gd name="connsiteY83" fmla="*/ 0 h 4114703"/>
              <a:gd name="connsiteX84" fmla="*/ 3613382 w 5306847"/>
              <a:gd name="connsiteY84" fmla="*/ 253431 h 4114703"/>
              <a:gd name="connsiteX85" fmla="*/ 3417993 w 5306847"/>
              <a:gd name="connsiteY85" fmla="*/ 575207 h 4114703"/>
              <a:gd name="connsiteX86" fmla="*/ 3686405 w 5306847"/>
              <a:gd name="connsiteY86" fmla="*/ 478980 h 4114703"/>
              <a:gd name="connsiteX87" fmla="*/ 3866549 w 5306847"/>
              <a:gd name="connsiteY87" fmla="*/ 110874 h 4114703"/>
              <a:gd name="connsiteX88" fmla="*/ 3929931 w 5306847"/>
              <a:gd name="connsiteY88" fmla="*/ 0 h 4114703"/>
              <a:gd name="connsiteX89" fmla="*/ 4126959 w 5306847"/>
              <a:gd name="connsiteY89" fmla="*/ 0 h 4114703"/>
              <a:gd name="connsiteX90" fmla="*/ 4117244 w 5306847"/>
              <a:gd name="connsiteY90" fmla="*/ 13877 h 4114703"/>
              <a:gd name="connsiteX91" fmla="*/ 4042900 w 5306847"/>
              <a:gd name="connsiteY91" fmla="*/ 153958 h 4114703"/>
              <a:gd name="connsiteX92" fmla="*/ 4386860 w 5306847"/>
              <a:gd name="connsiteY92" fmla="*/ 73668 h 4114703"/>
              <a:gd name="connsiteX93" fmla="*/ 4454900 w 5306847"/>
              <a:gd name="connsiteY93" fmla="*/ 0 h 4114703"/>
              <a:gd name="connsiteX94" fmla="*/ 4550359 w 5306847"/>
              <a:gd name="connsiteY94" fmla="*/ 0 h 4114703"/>
              <a:gd name="connsiteX95" fmla="*/ 4527388 w 5306847"/>
              <a:gd name="connsiteY95" fmla="*/ 31847 h 4114703"/>
              <a:gd name="connsiteX96" fmla="*/ 4376382 w 5306847"/>
              <a:gd name="connsiteY96" fmla="*/ 240637 h 4114703"/>
              <a:gd name="connsiteX97" fmla="*/ 4663766 w 5306847"/>
              <a:gd name="connsiteY97" fmla="*/ 12858 h 4114703"/>
              <a:gd name="connsiteX98" fmla="*/ 4679372 w 5306847"/>
              <a:gd name="connsiteY98" fmla="*/ 0 h 4114703"/>
              <a:gd name="connsiteX99" fmla="*/ 4869273 w 5306847"/>
              <a:gd name="connsiteY99" fmla="*/ 0 h 4114703"/>
              <a:gd name="connsiteX100" fmla="*/ 4683376 w 5306847"/>
              <a:gd name="connsiteY100" fmla="*/ 138589 h 4114703"/>
              <a:gd name="connsiteX101" fmla="*/ 4443736 w 5306847"/>
              <a:gd name="connsiteY101" fmla="*/ 322099 h 4114703"/>
              <a:gd name="connsiteX102" fmla="*/ 4371506 w 5306847"/>
              <a:gd name="connsiteY102" fmla="*/ 403295 h 4114703"/>
              <a:gd name="connsiteX103" fmla="*/ 5289989 w 5306847"/>
              <a:gd name="connsiteY103" fmla="*/ 73257 h 4114703"/>
              <a:gd name="connsiteX104" fmla="*/ 5306847 w 5306847"/>
              <a:gd name="connsiteY104" fmla="*/ 129614 h 4114703"/>
              <a:gd name="connsiteX105" fmla="*/ 4722826 w 5306847"/>
              <a:gd name="connsiteY105" fmla="*/ 358107 h 4114703"/>
              <a:gd name="connsiteX106" fmla="*/ 4732656 w 5306847"/>
              <a:gd name="connsiteY106" fmla="*/ 394876 h 4114703"/>
              <a:gd name="connsiteX107" fmla="*/ 5154856 w 5306847"/>
              <a:gd name="connsiteY107" fmla="*/ 369219 h 4114703"/>
              <a:gd name="connsiteX108" fmla="*/ 5086105 w 5306847"/>
              <a:gd name="connsiteY108" fmla="*/ 476601 h 4114703"/>
              <a:gd name="connsiteX109" fmla="*/ 4749699 w 5306847"/>
              <a:gd name="connsiteY109" fmla="*/ 535007 h 4114703"/>
              <a:gd name="connsiteX110" fmla="*/ 5008733 w 5306847"/>
              <a:gd name="connsiteY110" fmla="*/ 672153 h 4114703"/>
              <a:gd name="connsiteX111" fmla="*/ 4655581 w 5306847"/>
              <a:gd name="connsiteY111" fmla="*/ 652691 h 4114703"/>
              <a:gd name="connsiteX112" fmla="*/ 4644466 w 5306847"/>
              <a:gd name="connsiteY112" fmla="*/ 683862 h 4114703"/>
              <a:gd name="connsiteX113" fmla="*/ 4964410 w 5306847"/>
              <a:gd name="connsiteY113" fmla="*/ 830658 h 4114703"/>
              <a:gd name="connsiteX114" fmla="*/ 4658386 w 5306847"/>
              <a:gd name="connsiteY114" fmla="*/ 788605 h 4114703"/>
              <a:gd name="connsiteX115" fmla="*/ 4333885 w 5306847"/>
              <a:gd name="connsiteY115" fmla="*/ 723281 h 4114703"/>
              <a:gd name="connsiteX116" fmla="*/ 4008791 w 5306847"/>
              <a:gd name="connsiteY116" fmla="*/ 732211 h 4114703"/>
              <a:gd name="connsiteX117" fmla="*/ 4598281 w 5306847"/>
              <a:gd name="connsiteY117" fmla="*/ 981875 h 4114703"/>
              <a:gd name="connsiteX118" fmla="*/ 4465159 w 5306847"/>
              <a:gd name="connsiteY118" fmla="*/ 970683 h 4114703"/>
              <a:gd name="connsiteX119" fmla="*/ 3747111 w 5306847"/>
              <a:gd name="connsiteY119" fmla="*/ 785763 h 4114703"/>
              <a:gd name="connsiteX120" fmla="*/ 3529957 w 5306847"/>
              <a:gd name="connsiteY120" fmla="*/ 800574 h 4114703"/>
              <a:gd name="connsiteX121" fmla="*/ 4239375 w 5306847"/>
              <a:gd name="connsiteY121" fmla="*/ 1115034 h 4114703"/>
              <a:gd name="connsiteX122" fmla="*/ 4280974 w 5306847"/>
              <a:gd name="connsiteY122" fmla="*/ 1202039 h 4114703"/>
              <a:gd name="connsiteX123" fmla="*/ 3849984 w 5306847"/>
              <a:gd name="connsiteY123" fmla="*/ 1030627 h 4114703"/>
              <a:gd name="connsiteX124" fmla="*/ 3409429 w 5306847"/>
              <a:gd name="connsiteY124" fmla="*/ 870743 h 4114703"/>
              <a:gd name="connsiteX125" fmla="*/ 3000741 w 5306847"/>
              <a:gd name="connsiteY125" fmla="*/ 841661 h 4114703"/>
              <a:gd name="connsiteX126" fmla="*/ 3001634 w 5306847"/>
              <a:gd name="connsiteY126" fmla="*/ 868350 h 4114703"/>
              <a:gd name="connsiteX127" fmla="*/ 3977926 w 5306847"/>
              <a:gd name="connsiteY127" fmla="*/ 1183583 h 4114703"/>
              <a:gd name="connsiteX128" fmla="*/ 3987416 w 5306847"/>
              <a:gd name="connsiteY128" fmla="*/ 1246207 h 4114703"/>
              <a:gd name="connsiteX129" fmla="*/ 2715015 w 5306847"/>
              <a:gd name="connsiteY129" fmla="*/ 1008947 h 4114703"/>
              <a:gd name="connsiteX130" fmla="*/ 3348065 w 5306847"/>
              <a:gd name="connsiteY130" fmla="*/ 1206626 h 4114703"/>
              <a:gd name="connsiteX131" fmla="*/ 3259910 w 5306847"/>
              <a:gd name="connsiteY131" fmla="*/ 1230747 h 4114703"/>
              <a:gd name="connsiteX132" fmla="*/ 3182468 w 5306847"/>
              <a:gd name="connsiteY132" fmla="*/ 1221624 h 4114703"/>
              <a:gd name="connsiteX133" fmla="*/ 2536035 w 5306847"/>
              <a:gd name="connsiteY133" fmla="*/ 1073823 h 4114703"/>
              <a:gd name="connsiteX134" fmla="*/ 2329567 w 5306847"/>
              <a:gd name="connsiteY134" fmla="*/ 1080109 h 4114703"/>
              <a:gd name="connsiteX135" fmla="*/ 1490638 w 5306847"/>
              <a:gd name="connsiteY135" fmla="*/ 1410800 h 4114703"/>
              <a:gd name="connsiteX136" fmla="*/ 1579656 w 5306847"/>
              <a:gd name="connsiteY136" fmla="*/ 1399406 h 4114703"/>
              <a:gd name="connsiteX137" fmla="*/ 2568862 w 5306847"/>
              <a:gd name="connsiteY137" fmla="*/ 1198528 h 4114703"/>
              <a:gd name="connsiteX138" fmla="*/ 2724042 w 5306847"/>
              <a:gd name="connsiteY138" fmla="*/ 1259695 h 4114703"/>
              <a:gd name="connsiteX139" fmla="*/ 2265993 w 5306847"/>
              <a:gd name="connsiteY139" fmla="*/ 1324555 h 4114703"/>
              <a:gd name="connsiteX140" fmla="*/ 3218786 w 5306847"/>
              <a:gd name="connsiteY140" fmla="*/ 1449876 h 4114703"/>
              <a:gd name="connsiteX141" fmla="*/ 2197564 w 5306847"/>
              <a:gd name="connsiteY141" fmla="*/ 1469480 h 4114703"/>
              <a:gd name="connsiteX142" fmla="*/ 3519100 w 5306847"/>
              <a:gd name="connsiteY142" fmla="*/ 1755212 h 4114703"/>
              <a:gd name="connsiteX143" fmla="*/ 3508692 w 5306847"/>
              <a:gd name="connsiteY143" fmla="*/ 1809348 h 4114703"/>
              <a:gd name="connsiteX144" fmla="*/ 2986339 w 5306847"/>
              <a:gd name="connsiteY144" fmla="*/ 1722848 h 4114703"/>
              <a:gd name="connsiteX145" fmla="*/ 2984790 w 5306847"/>
              <a:gd name="connsiteY145" fmla="*/ 1742491 h 4114703"/>
              <a:gd name="connsiteX146" fmla="*/ 3571283 w 5306847"/>
              <a:gd name="connsiteY146" fmla="*/ 2031955 h 4114703"/>
              <a:gd name="connsiteX147" fmla="*/ 3615118 w 5306847"/>
              <a:gd name="connsiteY147" fmla="*/ 2086291 h 4114703"/>
              <a:gd name="connsiteX148" fmla="*/ 2708513 w 5306847"/>
              <a:gd name="connsiteY148" fmla="*/ 1781688 h 4114703"/>
              <a:gd name="connsiteX149" fmla="*/ 3172418 w 5306847"/>
              <a:gd name="connsiteY149" fmla="*/ 2199742 h 4114703"/>
              <a:gd name="connsiteX150" fmla="*/ 2132197 w 5306847"/>
              <a:gd name="connsiteY150" fmla="*/ 1641209 h 4114703"/>
              <a:gd name="connsiteX151" fmla="*/ 2630167 w 5306847"/>
              <a:gd name="connsiteY151" fmla="*/ 2204145 h 4114703"/>
              <a:gd name="connsiteX152" fmla="*/ 2599847 w 5306847"/>
              <a:gd name="connsiteY152" fmla="*/ 2233140 h 4114703"/>
              <a:gd name="connsiteX153" fmla="*/ 2069682 w 5306847"/>
              <a:gd name="connsiteY153" fmla="*/ 1761346 h 4114703"/>
              <a:gd name="connsiteX154" fmla="*/ 2051614 w 5306847"/>
              <a:gd name="connsiteY154" fmla="*/ 1778826 h 4114703"/>
              <a:gd name="connsiteX155" fmla="*/ 2278737 w 5306847"/>
              <a:gd name="connsiteY155" fmla="*/ 2072065 h 4114703"/>
              <a:gd name="connsiteX156" fmla="*/ 2250256 w 5306847"/>
              <a:gd name="connsiteY156" fmla="*/ 2105001 h 4114703"/>
              <a:gd name="connsiteX157" fmla="*/ 2154719 w 5306847"/>
              <a:gd name="connsiteY157" fmla="*/ 2038687 h 4114703"/>
              <a:gd name="connsiteX158" fmla="*/ 1707849 w 5306847"/>
              <a:gd name="connsiteY158" fmla="*/ 1603352 h 4114703"/>
              <a:gd name="connsiteX159" fmla="*/ 1525666 w 5306847"/>
              <a:gd name="connsiteY159" fmla="*/ 1568923 h 4114703"/>
              <a:gd name="connsiteX160" fmla="*/ 1930439 w 5306847"/>
              <a:gd name="connsiteY160" fmla="*/ 2152124 h 4114703"/>
              <a:gd name="connsiteX161" fmla="*/ 1452634 w 5306847"/>
              <a:gd name="connsiteY161" fmla="*/ 1665318 h 4114703"/>
              <a:gd name="connsiteX162" fmla="*/ 1219821 w 5306847"/>
              <a:gd name="connsiteY162" fmla="*/ 1571963 h 4114703"/>
              <a:gd name="connsiteX163" fmla="*/ 1050195 w 5306847"/>
              <a:gd name="connsiteY163" fmla="*/ 1546914 h 4114703"/>
              <a:gd name="connsiteX164" fmla="*/ 1034486 w 5306847"/>
              <a:gd name="connsiteY164" fmla="*/ 1587574 h 4114703"/>
              <a:gd name="connsiteX165" fmla="*/ 1481611 w 5306847"/>
              <a:gd name="connsiteY165" fmla="*/ 1894459 h 4114703"/>
              <a:gd name="connsiteX166" fmla="*/ 1469161 w 5306847"/>
              <a:gd name="connsiteY166" fmla="*/ 1924278 h 4114703"/>
              <a:gd name="connsiteX167" fmla="*/ 1377537 w 5306847"/>
              <a:gd name="connsiteY167" fmla="*/ 1900183 h 4114703"/>
              <a:gd name="connsiteX168" fmla="*/ 999407 w 5306847"/>
              <a:gd name="connsiteY168" fmla="*/ 1697006 h 4114703"/>
              <a:gd name="connsiteX169" fmla="*/ 805960 w 5306847"/>
              <a:gd name="connsiteY169" fmla="*/ 1643277 h 4114703"/>
              <a:gd name="connsiteX170" fmla="*/ 793467 w 5306847"/>
              <a:gd name="connsiteY170" fmla="*/ 1681164 h 4114703"/>
              <a:gd name="connsiteX171" fmla="*/ 1024949 w 5306847"/>
              <a:gd name="connsiteY171" fmla="*/ 1811845 h 4114703"/>
              <a:gd name="connsiteX172" fmla="*/ 1212262 w 5306847"/>
              <a:gd name="connsiteY172" fmla="*/ 1972065 h 4114703"/>
              <a:gd name="connsiteX173" fmla="*/ 398553 w 5306847"/>
              <a:gd name="connsiteY173" fmla="*/ 1745032 h 4114703"/>
              <a:gd name="connsiteX174" fmla="*/ 824711 w 5306847"/>
              <a:gd name="connsiteY174" fmla="*/ 2090377 h 4114703"/>
              <a:gd name="connsiteX175" fmla="*/ 343018 w 5306847"/>
              <a:gd name="connsiteY175" fmla="*/ 1854143 h 4114703"/>
              <a:gd name="connsiteX176" fmla="*/ 17025 w 5306847"/>
              <a:gd name="connsiteY176" fmla="*/ 1831006 h 4114703"/>
              <a:gd name="connsiteX177" fmla="*/ 0 w 5306847"/>
              <a:gd name="connsiteY177" fmla="*/ 1837998 h 4114703"/>
              <a:gd name="connsiteX178" fmla="*/ 0 w 5306847"/>
              <a:gd name="connsiteY178" fmla="*/ 1569479 h 4114703"/>
              <a:gd name="connsiteX179" fmla="*/ 14353 w 5306847"/>
              <a:gd name="connsiteY179" fmla="*/ 1564248 h 4114703"/>
              <a:gd name="connsiteX180" fmla="*/ 94549 w 5306847"/>
              <a:gd name="connsiteY180" fmla="*/ 1453845 h 4114703"/>
              <a:gd name="connsiteX181" fmla="*/ 303185 w 5306847"/>
              <a:gd name="connsiteY181" fmla="*/ 713266 h 4114703"/>
              <a:gd name="connsiteX182" fmla="*/ 371403 w 5306847"/>
              <a:gd name="connsiteY182" fmla="*/ 807454 h 4114703"/>
              <a:gd name="connsiteX183" fmla="*/ 281093 w 5306847"/>
              <a:gd name="connsiteY183" fmla="*/ 1245667 h 4114703"/>
              <a:gd name="connsiteX184" fmla="*/ 235045 w 5306847"/>
              <a:gd name="connsiteY184" fmla="*/ 1398061 h 4114703"/>
              <a:gd name="connsiteX185" fmla="*/ 503757 w 5306847"/>
              <a:gd name="connsiteY185" fmla="*/ 1085268 h 4114703"/>
              <a:gd name="connsiteX186" fmla="*/ 543798 w 5306847"/>
              <a:gd name="connsiteY186" fmla="*/ 598266 h 4114703"/>
              <a:gd name="connsiteX187" fmla="*/ 585451 w 5306847"/>
              <a:gd name="connsiteY187" fmla="*/ 456397 h 4114703"/>
              <a:gd name="connsiteX188" fmla="*/ 630810 w 5306847"/>
              <a:gd name="connsiteY188" fmla="*/ 833318 h 4114703"/>
              <a:gd name="connsiteX189" fmla="*/ 605863 w 5306847"/>
              <a:gd name="connsiteY189" fmla="*/ 1179852 h 4114703"/>
              <a:gd name="connsiteX190" fmla="*/ 737759 w 5306847"/>
              <a:gd name="connsiteY190" fmla="*/ 1049453 h 4114703"/>
              <a:gd name="connsiteX191" fmla="*/ 860592 w 5306847"/>
              <a:gd name="connsiteY191" fmla="*/ 516272 h 4114703"/>
              <a:gd name="connsiteX192" fmla="*/ 919291 w 5306847"/>
              <a:gd name="connsiteY192" fmla="*/ 335094 h 4114703"/>
              <a:gd name="connsiteX193" fmla="*/ 935687 w 5306847"/>
              <a:gd name="connsiteY193" fmla="*/ 678965 h 4114703"/>
              <a:gd name="connsiteX194" fmla="*/ 843787 w 5306847"/>
              <a:gd name="connsiteY194" fmla="*/ 1045497 h 4114703"/>
              <a:gd name="connsiteX195" fmla="*/ 1055830 w 5306847"/>
              <a:gd name="connsiteY195" fmla="*/ 841497 h 4114703"/>
              <a:gd name="connsiteX196" fmla="*/ 1167925 w 5306847"/>
              <a:gd name="connsiteY196" fmla="*/ 148157 h 4114703"/>
              <a:gd name="connsiteX197" fmla="*/ 1224921 w 5306847"/>
              <a:gd name="connsiteY197" fmla="*/ 16199 h 4114703"/>
              <a:gd name="connsiteX198" fmla="*/ 1192163 w 5306847"/>
              <a:gd name="connsiteY198" fmla="*/ 811235 h 4114703"/>
              <a:gd name="connsiteX199" fmla="*/ 1288968 w 5306847"/>
              <a:gd name="connsiteY199" fmla="*/ 693566 h 4114703"/>
              <a:gd name="connsiteX200" fmla="*/ 1514227 w 5306847"/>
              <a:gd name="connsiteY200" fmla="*/ 173786 h 4114703"/>
              <a:gd name="connsiteX201" fmla="*/ 1591631 w 5306847"/>
              <a:gd name="connsiteY201" fmla="*/ 11535 h 4114703"/>
              <a:gd name="connsiteX202" fmla="*/ 1607996 w 5306847"/>
              <a:gd name="connsiteY202" fmla="*/ 242054 h 4114703"/>
              <a:gd name="connsiteX203" fmla="*/ 1512804 w 5306847"/>
              <a:gd name="connsiteY203" fmla="*/ 486736 h 4114703"/>
              <a:gd name="connsiteX204" fmla="*/ 2008275 w 5306847"/>
              <a:gd name="connsiteY204" fmla="*/ 120194 h 4114703"/>
              <a:gd name="connsiteX205" fmla="*/ 1694687 w 5306847"/>
              <a:gd name="connsiteY205" fmla="*/ 538951 h 4114703"/>
              <a:gd name="connsiteX206" fmla="*/ 1973612 w 5306847"/>
              <a:gd name="connsiteY206" fmla="*/ 427786 h 4114703"/>
              <a:gd name="connsiteX207" fmla="*/ 2252888 w 5306847"/>
              <a:gd name="connsiteY207" fmla="*/ 368128 h 4114703"/>
              <a:gd name="connsiteX208" fmla="*/ 1577384 w 5306847"/>
              <a:gd name="connsiteY208" fmla="*/ 763755 h 4114703"/>
              <a:gd name="connsiteX209" fmla="*/ 2290626 w 5306847"/>
              <a:gd name="connsiteY209" fmla="*/ 581598 h 4114703"/>
              <a:gd name="connsiteX210" fmla="*/ 2361773 w 5306847"/>
              <a:gd name="connsiteY210" fmla="*/ 450651 h 4114703"/>
              <a:gd name="connsiteX211" fmla="*/ 2428281 w 5306847"/>
              <a:gd name="connsiteY211" fmla="*/ 436648 h 4114703"/>
              <a:gd name="connsiteX212" fmla="*/ 2459792 w 5306847"/>
              <a:gd name="connsiteY212" fmla="*/ 496603 h 4114703"/>
              <a:gd name="connsiteX213" fmla="*/ 2342604 w 5306847"/>
              <a:gd name="connsiteY213" fmla="*/ 719236 h 4114703"/>
              <a:gd name="connsiteX214" fmla="*/ 2156442 w 5306847"/>
              <a:gd name="connsiteY214" fmla="*/ 992882 h 4114703"/>
              <a:gd name="connsiteX215" fmla="*/ 2377128 w 5306847"/>
              <a:gd name="connsiteY215" fmla="*/ 855431 h 4114703"/>
              <a:gd name="connsiteX216" fmla="*/ 2657869 w 5306847"/>
              <a:gd name="connsiteY216" fmla="*/ 275977 h 4114703"/>
              <a:gd name="connsiteX217" fmla="*/ 2717845 w 5306847"/>
              <a:gd name="connsiteY217" fmla="*/ 186956 h 4114703"/>
              <a:gd name="connsiteX218" fmla="*/ 2765311 w 5306847"/>
              <a:gd name="connsiteY218" fmla="*/ 317949 h 4114703"/>
              <a:gd name="connsiteX219" fmla="*/ 2594672 w 5306847"/>
              <a:gd name="connsiteY219" fmla="*/ 646600 h 4114703"/>
              <a:gd name="connsiteX220" fmla="*/ 2479362 w 5306847"/>
              <a:gd name="connsiteY220" fmla="*/ 845766 h 4114703"/>
              <a:gd name="connsiteX221" fmla="*/ 2760035 w 5306847"/>
              <a:gd name="connsiteY221" fmla="*/ 696655 h 4114703"/>
              <a:gd name="connsiteX222" fmla="*/ 3075725 w 5306847"/>
              <a:gd name="connsiteY222" fmla="*/ 112019 h 4114703"/>
              <a:gd name="connsiteX223" fmla="*/ 3201798 w 5306847"/>
              <a:gd name="connsiteY223" fmla="*/ 48294 h 4114703"/>
              <a:gd name="connsiteX224" fmla="*/ 2921347 w 5306847"/>
              <a:gd name="connsiteY224" fmla="*/ 651331 h 4114703"/>
              <a:gd name="connsiteX225" fmla="*/ 3060603 w 5306847"/>
              <a:gd name="connsiteY225" fmla="*/ 556032 h 4114703"/>
              <a:gd name="connsiteX226" fmla="*/ 3300399 w 5306847"/>
              <a:gd name="connsiteY226" fmla="*/ 42022 h 4114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5306847" h="4114703">
                <a:moveTo>
                  <a:pt x="1128214" y="3116019"/>
                </a:moveTo>
                <a:cubicBezTo>
                  <a:pt x="1020407" y="3112849"/>
                  <a:pt x="934621" y="3147254"/>
                  <a:pt x="835809" y="3193860"/>
                </a:cubicBezTo>
                <a:cubicBezTo>
                  <a:pt x="991711" y="3275302"/>
                  <a:pt x="1093677" y="3197996"/>
                  <a:pt x="1244658" y="3132653"/>
                </a:cubicBezTo>
                <a:cubicBezTo>
                  <a:pt x="1202531" y="3122307"/>
                  <a:pt x="1164149" y="3117076"/>
                  <a:pt x="1128214" y="3116019"/>
                </a:cubicBezTo>
                <a:close/>
                <a:moveTo>
                  <a:pt x="593382" y="3062082"/>
                </a:moveTo>
                <a:cubicBezTo>
                  <a:pt x="666221" y="3122063"/>
                  <a:pt x="666221" y="3122063"/>
                  <a:pt x="746859" y="3073079"/>
                </a:cubicBezTo>
                <a:cubicBezTo>
                  <a:pt x="685821" y="3068289"/>
                  <a:pt x="639551" y="3064927"/>
                  <a:pt x="593382" y="3062082"/>
                </a:cubicBezTo>
                <a:close/>
                <a:moveTo>
                  <a:pt x="0" y="2705805"/>
                </a:moveTo>
                <a:lnTo>
                  <a:pt x="793045" y="2775067"/>
                </a:lnTo>
                <a:cubicBezTo>
                  <a:pt x="872771" y="2782134"/>
                  <a:pt x="952141" y="2798402"/>
                  <a:pt x="1031840" y="2810847"/>
                </a:cubicBezTo>
                <a:cubicBezTo>
                  <a:pt x="1030016" y="2823558"/>
                  <a:pt x="1028194" y="2836269"/>
                  <a:pt x="1026371" y="2848980"/>
                </a:cubicBezTo>
                <a:cubicBezTo>
                  <a:pt x="704076" y="2836414"/>
                  <a:pt x="381363" y="2824467"/>
                  <a:pt x="59068" y="2811901"/>
                </a:cubicBezTo>
                <a:cubicBezTo>
                  <a:pt x="56312" y="2825330"/>
                  <a:pt x="53039" y="2838860"/>
                  <a:pt x="50283" y="2852290"/>
                </a:cubicBezTo>
                <a:cubicBezTo>
                  <a:pt x="138689" y="2879159"/>
                  <a:pt x="225990" y="2919674"/>
                  <a:pt x="316347" y="2928972"/>
                </a:cubicBezTo>
                <a:cubicBezTo>
                  <a:pt x="568414" y="2955726"/>
                  <a:pt x="822478" y="2976182"/>
                  <a:pt x="1075878" y="2984948"/>
                </a:cubicBezTo>
                <a:cubicBezTo>
                  <a:pt x="1177425" y="2988311"/>
                  <a:pt x="1280417" y="2952174"/>
                  <a:pt x="1383585" y="2941791"/>
                </a:cubicBezTo>
                <a:cubicBezTo>
                  <a:pt x="1419871" y="2937961"/>
                  <a:pt x="1457682" y="2958548"/>
                  <a:pt x="1495153" y="3004988"/>
                </a:cubicBezTo>
                <a:cubicBezTo>
                  <a:pt x="1442322" y="3031375"/>
                  <a:pt x="1389908" y="3057143"/>
                  <a:pt x="1311595" y="3096004"/>
                </a:cubicBezTo>
                <a:cubicBezTo>
                  <a:pt x="1483118" y="3133579"/>
                  <a:pt x="1639406" y="3001661"/>
                  <a:pt x="1793219" y="3146904"/>
                </a:cubicBezTo>
                <a:cubicBezTo>
                  <a:pt x="1595919" y="3178271"/>
                  <a:pt x="1420957" y="3205833"/>
                  <a:pt x="1246095" y="3233913"/>
                </a:cubicBezTo>
                <a:cubicBezTo>
                  <a:pt x="1245393" y="3249629"/>
                  <a:pt x="1244275" y="3265964"/>
                  <a:pt x="1243573" y="3281681"/>
                </a:cubicBezTo>
                <a:cubicBezTo>
                  <a:pt x="1352463" y="3303493"/>
                  <a:pt x="1462717" y="3321280"/>
                  <a:pt x="1569927" y="3348255"/>
                </a:cubicBezTo>
                <a:cubicBezTo>
                  <a:pt x="1677755" y="3375648"/>
                  <a:pt x="1800706" y="3375924"/>
                  <a:pt x="1898220" y="3518678"/>
                </a:cubicBezTo>
                <a:cubicBezTo>
                  <a:pt x="1702261" y="3471349"/>
                  <a:pt x="1541180" y="3432280"/>
                  <a:pt x="1379583" y="3393314"/>
                </a:cubicBezTo>
                <a:cubicBezTo>
                  <a:pt x="1374974" y="3405492"/>
                  <a:pt x="1370464" y="3418188"/>
                  <a:pt x="1365854" y="3430365"/>
                </a:cubicBezTo>
                <a:cubicBezTo>
                  <a:pt x="1540506" y="3542009"/>
                  <a:pt x="1762365" y="3576246"/>
                  <a:pt x="1899877" y="3756354"/>
                </a:cubicBezTo>
                <a:cubicBezTo>
                  <a:pt x="1729844" y="3690553"/>
                  <a:pt x="1560427" y="3625170"/>
                  <a:pt x="1390394" y="3559368"/>
                </a:cubicBezTo>
                <a:cubicBezTo>
                  <a:pt x="1455755" y="3666468"/>
                  <a:pt x="1602337" y="3672359"/>
                  <a:pt x="1652019" y="3834080"/>
                </a:cubicBezTo>
                <a:cubicBezTo>
                  <a:pt x="1517524" y="3768894"/>
                  <a:pt x="1411475" y="3717517"/>
                  <a:pt x="1277598" y="3652747"/>
                </a:cubicBezTo>
                <a:cubicBezTo>
                  <a:pt x="1304152" y="3811443"/>
                  <a:pt x="1438682" y="3929273"/>
                  <a:pt x="1363636" y="4114703"/>
                </a:cubicBezTo>
                <a:cubicBezTo>
                  <a:pt x="1272875" y="3885215"/>
                  <a:pt x="1192331" y="3677917"/>
                  <a:pt x="1003785" y="3536203"/>
                </a:cubicBezTo>
                <a:cubicBezTo>
                  <a:pt x="1048248" y="3668317"/>
                  <a:pt x="1092712" y="3800431"/>
                  <a:pt x="1137175" y="3932544"/>
                </a:cubicBezTo>
                <a:cubicBezTo>
                  <a:pt x="1121949" y="3939802"/>
                  <a:pt x="1107341" y="3947477"/>
                  <a:pt x="1092633" y="3954634"/>
                </a:cubicBezTo>
                <a:cubicBezTo>
                  <a:pt x="1055347" y="3892578"/>
                  <a:pt x="1016610" y="3831341"/>
                  <a:pt x="981708" y="3767746"/>
                </a:cubicBezTo>
                <a:cubicBezTo>
                  <a:pt x="925311" y="3665351"/>
                  <a:pt x="872750" y="3560598"/>
                  <a:pt x="816353" y="3458203"/>
                </a:cubicBezTo>
                <a:cubicBezTo>
                  <a:pt x="777054" y="3385793"/>
                  <a:pt x="717247" y="3343158"/>
                  <a:pt x="612237" y="3330261"/>
                </a:cubicBezTo>
                <a:cubicBezTo>
                  <a:pt x="672664" y="3492043"/>
                  <a:pt x="727487" y="3638798"/>
                  <a:pt x="782209" y="3785035"/>
                </a:cubicBezTo>
                <a:cubicBezTo>
                  <a:pt x="572042" y="3628721"/>
                  <a:pt x="552638" y="3346680"/>
                  <a:pt x="359536" y="3187049"/>
                </a:cubicBezTo>
                <a:cubicBezTo>
                  <a:pt x="345345" y="3194105"/>
                  <a:pt x="331052" y="3200644"/>
                  <a:pt x="316861" y="3207700"/>
                </a:cubicBezTo>
                <a:cubicBezTo>
                  <a:pt x="384388" y="3394965"/>
                  <a:pt x="452015" y="3582747"/>
                  <a:pt x="519543" y="3770012"/>
                </a:cubicBezTo>
                <a:cubicBezTo>
                  <a:pt x="317129" y="3592849"/>
                  <a:pt x="270637" y="3334341"/>
                  <a:pt x="119870" y="3080521"/>
                </a:cubicBezTo>
                <a:cubicBezTo>
                  <a:pt x="133778" y="3306683"/>
                  <a:pt x="144807" y="3490424"/>
                  <a:pt x="155937" y="3674683"/>
                </a:cubicBezTo>
                <a:cubicBezTo>
                  <a:pt x="79119" y="3565244"/>
                  <a:pt x="60423" y="3440074"/>
                  <a:pt x="39600" y="3316729"/>
                </a:cubicBezTo>
                <a:lnTo>
                  <a:pt x="0" y="3138695"/>
                </a:lnTo>
                <a:close/>
                <a:moveTo>
                  <a:pt x="0" y="2448197"/>
                </a:moveTo>
                <a:lnTo>
                  <a:pt x="55485" y="2448349"/>
                </a:lnTo>
                <a:cubicBezTo>
                  <a:pt x="79143" y="2448585"/>
                  <a:pt x="102949" y="2460612"/>
                  <a:pt x="127415" y="2484330"/>
                </a:cubicBezTo>
                <a:cubicBezTo>
                  <a:pt x="96804" y="2492161"/>
                  <a:pt x="66039" y="2498292"/>
                  <a:pt x="35102" y="2503119"/>
                </a:cubicBezTo>
                <a:lnTo>
                  <a:pt x="0" y="2507241"/>
                </a:lnTo>
                <a:close/>
                <a:moveTo>
                  <a:pt x="0" y="1951810"/>
                </a:moveTo>
                <a:lnTo>
                  <a:pt x="65069" y="1993449"/>
                </a:lnTo>
                <a:cubicBezTo>
                  <a:pt x="234655" y="2093527"/>
                  <a:pt x="417878" y="2161264"/>
                  <a:pt x="541335" y="2322212"/>
                </a:cubicBezTo>
                <a:cubicBezTo>
                  <a:pt x="393021" y="2252189"/>
                  <a:pt x="244921" y="2180513"/>
                  <a:pt x="95359" y="2112344"/>
                </a:cubicBezTo>
                <a:lnTo>
                  <a:pt x="0" y="2070199"/>
                </a:lnTo>
                <a:close/>
                <a:moveTo>
                  <a:pt x="1493216" y="1252887"/>
                </a:moveTo>
                <a:cubicBezTo>
                  <a:pt x="1220896" y="1246187"/>
                  <a:pt x="976054" y="1320104"/>
                  <a:pt x="774195" y="1512992"/>
                </a:cubicBezTo>
                <a:cubicBezTo>
                  <a:pt x="1013835" y="1426118"/>
                  <a:pt x="1253575" y="1339762"/>
                  <a:pt x="1493216" y="1252887"/>
                </a:cubicBezTo>
                <a:close/>
                <a:moveTo>
                  <a:pt x="76255" y="1097450"/>
                </a:moveTo>
                <a:cubicBezTo>
                  <a:pt x="86992" y="1188574"/>
                  <a:pt x="64019" y="1269865"/>
                  <a:pt x="33618" y="1349175"/>
                </a:cubicBezTo>
                <a:lnTo>
                  <a:pt x="0" y="1432332"/>
                </a:lnTo>
                <a:lnTo>
                  <a:pt x="0" y="1189112"/>
                </a:lnTo>
                <a:close/>
                <a:moveTo>
                  <a:pt x="2029776" y="932082"/>
                </a:moveTo>
                <a:cubicBezTo>
                  <a:pt x="1883920" y="965807"/>
                  <a:pt x="1753992" y="995897"/>
                  <a:pt x="1584547" y="1035281"/>
                </a:cubicBezTo>
                <a:cubicBezTo>
                  <a:pt x="1704917" y="1074740"/>
                  <a:pt x="1779707" y="1117150"/>
                  <a:pt x="1855741" y="1119025"/>
                </a:cubicBezTo>
                <a:cubicBezTo>
                  <a:pt x="1949029" y="1121307"/>
                  <a:pt x="2015358" y="1062211"/>
                  <a:pt x="2029776" y="932082"/>
                </a:cubicBezTo>
                <a:close/>
                <a:moveTo>
                  <a:pt x="2172757" y="756549"/>
                </a:moveTo>
                <a:cubicBezTo>
                  <a:pt x="1970568" y="754483"/>
                  <a:pt x="1576148" y="862311"/>
                  <a:pt x="1449360" y="944440"/>
                </a:cubicBezTo>
                <a:cubicBezTo>
                  <a:pt x="1454818" y="947677"/>
                  <a:pt x="1460264" y="953603"/>
                  <a:pt x="1465019" y="953215"/>
                </a:cubicBezTo>
                <a:cubicBezTo>
                  <a:pt x="1681267" y="933746"/>
                  <a:pt x="1879501" y="802270"/>
                  <a:pt x="2108011" y="848645"/>
                </a:cubicBezTo>
                <a:cubicBezTo>
                  <a:pt x="2119676" y="850676"/>
                  <a:pt x="2142252" y="801159"/>
                  <a:pt x="2172757" y="756549"/>
                </a:cubicBezTo>
                <a:close/>
                <a:moveTo>
                  <a:pt x="4252658" y="150792"/>
                </a:moveTo>
                <a:cubicBezTo>
                  <a:pt x="4149128" y="250428"/>
                  <a:pt x="4046016" y="349445"/>
                  <a:pt x="3931686" y="459776"/>
                </a:cubicBezTo>
                <a:cubicBezTo>
                  <a:pt x="4064182" y="511921"/>
                  <a:pt x="4082927" y="404053"/>
                  <a:pt x="4132278" y="351481"/>
                </a:cubicBezTo>
                <a:cubicBezTo>
                  <a:pt x="4184746" y="295617"/>
                  <a:pt x="4233306" y="236214"/>
                  <a:pt x="4283202" y="178164"/>
                </a:cubicBezTo>
                <a:cubicBezTo>
                  <a:pt x="4272815" y="168900"/>
                  <a:pt x="4263045" y="160055"/>
                  <a:pt x="4252658" y="150792"/>
                </a:cubicBezTo>
                <a:close/>
                <a:moveTo>
                  <a:pt x="3325439" y="0"/>
                </a:moveTo>
                <a:lnTo>
                  <a:pt x="3418746" y="0"/>
                </a:lnTo>
                <a:lnTo>
                  <a:pt x="3419677" y="8956"/>
                </a:lnTo>
                <a:cubicBezTo>
                  <a:pt x="3407198" y="112089"/>
                  <a:pt x="3333136" y="193875"/>
                  <a:pt x="3293135" y="286266"/>
                </a:cubicBezTo>
                <a:cubicBezTo>
                  <a:pt x="3239068" y="411208"/>
                  <a:pt x="3176956" y="533415"/>
                  <a:pt x="3118350" y="657091"/>
                </a:cubicBezTo>
                <a:cubicBezTo>
                  <a:pt x="3259221" y="708146"/>
                  <a:pt x="3272278" y="700772"/>
                  <a:pt x="3329162" y="590326"/>
                </a:cubicBezTo>
                <a:cubicBezTo>
                  <a:pt x="3429991" y="393974"/>
                  <a:pt x="3533709" y="198674"/>
                  <a:pt x="3639279" y="4623"/>
                </a:cubicBezTo>
                <a:lnTo>
                  <a:pt x="3642347" y="0"/>
                </a:lnTo>
                <a:lnTo>
                  <a:pt x="3767243" y="0"/>
                </a:lnTo>
                <a:lnTo>
                  <a:pt x="3613382" y="253431"/>
                </a:lnTo>
                <a:cubicBezTo>
                  <a:pt x="3548391" y="360484"/>
                  <a:pt x="3483856" y="466776"/>
                  <a:pt x="3417993" y="575207"/>
                </a:cubicBezTo>
                <a:cubicBezTo>
                  <a:pt x="3606999" y="608847"/>
                  <a:pt x="3625945" y="601403"/>
                  <a:pt x="3686405" y="478980"/>
                </a:cubicBezTo>
                <a:cubicBezTo>
                  <a:pt x="3746865" y="356556"/>
                  <a:pt x="3795788" y="227242"/>
                  <a:pt x="3866549" y="110874"/>
                </a:cubicBezTo>
                <a:lnTo>
                  <a:pt x="3929931" y="0"/>
                </a:lnTo>
                <a:lnTo>
                  <a:pt x="4126959" y="0"/>
                </a:lnTo>
                <a:lnTo>
                  <a:pt x="4117244" y="13877"/>
                </a:lnTo>
                <a:cubicBezTo>
                  <a:pt x="4088992" y="57697"/>
                  <a:pt x="4063180" y="103679"/>
                  <a:pt x="4042900" y="153958"/>
                </a:cubicBezTo>
                <a:cubicBezTo>
                  <a:pt x="4165646" y="133859"/>
                  <a:pt x="4232472" y="-80058"/>
                  <a:pt x="4386860" y="73668"/>
                </a:cubicBezTo>
                <a:lnTo>
                  <a:pt x="4454900" y="0"/>
                </a:lnTo>
                <a:lnTo>
                  <a:pt x="4550359" y="0"/>
                </a:lnTo>
                <a:lnTo>
                  <a:pt x="4527388" y="31847"/>
                </a:lnTo>
                <a:cubicBezTo>
                  <a:pt x="4475179" y="97331"/>
                  <a:pt x="4414739" y="156356"/>
                  <a:pt x="4376382" y="240637"/>
                </a:cubicBezTo>
                <a:cubicBezTo>
                  <a:pt x="4472143" y="164539"/>
                  <a:pt x="4566568" y="87088"/>
                  <a:pt x="4663766" y="12858"/>
                </a:cubicBezTo>
                <a:lnTo>
                  <a:pt x="4679372" y="0"/>
                </a:lnTo>
                <a:lnTo>
                  <a:pt x="4869273" y="0"/>
                </a:lnTo>
                <a:lnTo>
                  <a:pt x="4683376" y="138589"/>
                </a:lnTo>
                <a:cubicBezTo>
                  <a:pt x="4603308" y="199482"/>
                  <a:pt x="4523612" y="260907"/>
                  <a:pt x="4443736" y="322099"/>
                </a:cubicBezTo>
                <a:cubicBezTo>
                  <a:pt x="4423613" y="337293"/>
                  <a:pt x="4409754" y="359865"/>
                  <a:pt x="4371506" y="403295"/>
                </a:cubicBezTo>
                <a:cubicBezTo>
                  <a:pt x="4705179" y="314259"/>
                  <a:pt x="4963400" y="71734"/>
                  <a:pt x="5289989" y="73257"/>
                </a:cubicBezTo>
                <a:cubicBezTo>
                  <a:pt x="5295781" y="92010"/>
                  <a:pt x="5301056" y="110862"/>
                  <a:pt x="5306847" y="129614"/>
                </a:cubicBezTo>
                <a:cubicBezTo>
                  <a:pt x="5111795" y="205673"/>
                  <a:pt x="4917360" y="282148"/>
                  <a:pt x="4722826" y="358107"/>
                </a:cubicBezTo>
                <a:cubicBezTo>
                  <a:pt x="4725758" y="370429"/>
                  <a:pt x="4729207" y="382653"/>
                  <a:pt x="4732656" y="394876"/>
                </a:cubicBezTo>
                <a:cubicBezTo>
                  <a:pt x="4874768" y="386056"/>
                  <a:pt x="5016981" y="377753"/>
                  <a:pt x="5154856" y="369219"/>
                </a:cubicBezTo>
                <a:cubicBezTo>
                  <a:pt x="5172895" y="456506"/>
                  <a:pt x="5142444" y="471022"/>
                  <a:pt x="5086105" y="476601"/>
                </a:cubicBezTo>
                <a:cubicBezTo>
                  <a:pt x="4973843" y="487140"/>
                  <a:pt x="4855128" y="467236"/>
                  <a:pt x="4749699" y="535007"/>
                </a:cubicBezTo>
                <a:cubicBezTo>
                  <a:pt x="4818316" y="611925"/>
                  <a:pt x="4965226" y="495261"/>
                  <a:pt x="5008733" y="672153"/>
                </a:cubicBezTo>
                <a:cubicBezTo>
                  <a:pt x="4879619" y="665016"/>
                  <a:pt x="4767341" y="658904"/>
                  <a:pt x="4655581" y="652691"/>
                </a:cubicBezTo>
                <a:cubicBezTo>
                  <a:pt x="4651703" y="663115"/>
                  <a:pt x="4648343" y="673438"/>
                  <a:pt x="4644466" y="683862"/>
                </a:cubicBezTo>
                <a:cubicBezTo>
                  <a:pt x="4742284" y="728780"/>
                  <a:pt x="4840720" y="774115"/>
                  <a:pt x="4964410" y="830658"/>
                </a:cubicBezTo>
                <a:cubicBezTo>
                  <a:pt x="4825152" y="906616"/>
                  <a:pt x="4748385" y="807106"/>
                  <a:pt x="4658386" y="788605"/>
                </a:cubicBezTo>
                <a:cubicBezTo>
                  <a:pt x="4550430" y="766073"/>
                  <a:pt x="4443019" y="738062"/>
                  <a:pt x="4333885" y="723281"/>
                </a:cubicBezTo>
                <a:cubicBezTo>
                  <a:pt x="4235282" y="710213"/>
                  <a:pt x="4133400" y="671995"/>
                  <a:pt x="4008791" y="732211"/>
                </a:cubicBezTo>
                <a:cubicBezTo>
                  <a:pt x="4212201" y="837191"/>
                  <a:pt x="4433679" y="825299"/>
                  <a:pt x="4598281" y="981875"/>
                </a:cubicBezTo>
                <a:cubicBezTo>
                  <a:pt x="4554179" y="978629"/>
                  <a:pt x="4507982" y="981161"/>
                  <a:pt x="4465159" y="970683"/>
                </a:cubicBezTo>
                <a:cubicBezTo>
                  <a:pt x="4225455" y="910902"/>
                  <a:pt x="3986498" y="846679"/>
                  <a:pt x="3747111" y="785763"/>
                </a:cubicBezTo>
                <a:cubicBezTo>
                  <a:pt x="3674263" y="767152"/>
                  <a:pt x="3598698" y="734563"/>
                  <a:pt x="3529957" y="800574"/>
                </a:cubicBezTo>
                <a:cubicBezTo>
                  <a:pt x="3767152" y="905433"/>
                  <a:pt x="4004046" y="1008738"/>
                  <a:pt x="4239375" y="1115034"/>
                </a:cubicBezTo>
                <a:cubicBezTo>
                  <a:pt x="4251744" y="1120688"/>
                  <a:pt x="4255022" y="1145839"/>
                  <a:pt x="4280974" y="1202039"/>
                </a:cubicBezTo>
                <a:cubicBezTo>
                  <a:pt x="4115795" y="1136369"/>
                  <a:pt x="3983414" y="1082053"/>
                  <a:pt x="3849984" y="1030627"/>
                </a:cubicBezTo>
                <a:cubicBezTo>
                  <a:pt x="3703769" y="974163"/>
                  <a:pt x="3560511" y="905307"/>
                  <a:pt x="3409429" y="870743"/>
                </a:cubicBezTo>
                <a:cubicBezTo>
                  <a:pt x="3277956" y="840425"/>
                  <a:pt x="3137597" y="849979"/>
                  <a:pt x="3000741" y="841661"/>
                </a:cubicBezTo>
                <a:cubicBezTo>
                  <a:pt x="3000583" y="851899"/>
                  <a:pt x="3001045" y="862555"/>
                  <a:pt x="3001634" y="868350"/>
                </a:cubicBezTo>
                <a:cubicBezTo>
                  <a:pt x="3327376" y="973188"/>
                  <a:pt x="3653018" y="1077509"/>
                  <a:pt x="3977926" y="1183583"/>
                </a:cubicBezTo>
                <a:cubicBezTo>
                  <a:pt x="3983083" y="1185267"/>
                  <a:pt x="3981736" y="1205944"/>
                  <a:pt x="3987416" y="1246207"/>
                </a:cubicBezTo>
                <a:cubicBezTo>
                  <a:pt x="3562053" y="1145154"/>
                  <a:pt x="3161932" y="958607"/>
                  <a:pt x="2715015" y="1008947"/>
                </a:cubicBezTo>
                <a:cubicBezTo>
                  <a:pt x="2913892" y="1071290"/>
                  <a:pt x="3112670" y="1133115"/>
                  <a:pt x="3348065" y="1206626"/>
                </a:cubicBezTo>
                <a:cubicBezTo>
                  <a:pt x="3297258" y="1221338"/>
                  <a:pt x="3278613" y="1230335"/>
                  <a:pt x="3259910" y="1230747"/>
                </a:cubicBezTo>
                <a:cubicBezTo>
                  <a:pt x="3234183" y="1230912"/>
                  <a:pt x="3207751" y="1227454"/>
                  <a:pt x="3182468" y="1221624"/>
                </a:cubicBezTo>
                <a:cubicBezTo>
                  <a:pt x="2967301" y="1172117"/>
                  <a:pt x="2752780" y="1117650"/>
                  <a:pt x="2536035" y="1073823"/>
                </a:cubicBezTo>
                <a:cubicBezTo>
                  <a:pt x="2469667" y="1060936"/>
                  <a:pt x="2391980" y="1058844"/>
                  <a:pt x="2329567" y="1080109"/>
                </a:cubicBezTo>
                <a:cubicBezTo>
                  <a:pt x="2046689" y="1176463"/>
                  <a:pt x="1767377" y="1282868"/>
                  <a:pt x="1490638" y="1410800"/>
                </a:cubicBezTo>
                <a:cubicBezTo>
                  <a:pt x="1520617" y="1407659"/>
                  <a:pt x="1553455" y="1410945"/>
                  <a:pt x="1579656" y="1399406"/>
                </a:cubicBezTo>
                <a:cubicBezTo>
                  <a:pt x="1895696" y="1263834"/>
                  <a:pt x="2231071" y="1224969"/>
                  <a:pt x="2568862" y="1198528"/>
                </a:cubicBezTo>
                <a:cubicBezTo>
                  <a:pt x="2620130" y="1194472"/>
                  <a:pt x="2673542" y="1215249"/>
                  <a:pt x="2724042" y="1259695"/>
                </a:cubicBezTo>
                <a:cubicBezTo>
                  <a:pt x="2571530" y="1281281"/>
                  <a:pt x="2418503" y="1302968"/>
                  <a:pt x="2265993" y="1324555"/>
                </a:cubicBezTo>
                <a:cubicBezTo>
                  <a:pt x="2569176" y="1396172"/>
                  <a:pt x="2881348" y="1329044"/>
                  <a:pt x="3218786" y="1449876"/>
                </a:cubicBezTo>
                <a:cubicBezTo>
                  <a:pt x="2848240" y="1456896"/>
                  <a:pt x="2523160" y="1463138"/>
                  <a:pt x="2197564" y="1469480"/>
                </a:cubicBezTo>
                <a:cubicBezTo>
                  <a:pt x="2634364" y="1596247"/>
                  <a:pt x="3093386" y="1602651"/>
                  <a:pt x="3519100" y="1755212"/>
                </a:cubicBezTo>
                <a:cubicBezTo>
                  <a:pt x="3515698" y="1773602"/>
                  <a:pt x="3512195" y="1791475"/>
                  <a:pt x="3508692" y="1809348"/>
                </a:cubicBezTo>
                <a:cubicBezTo>
                  <a:pt x="3334541" y="1780341"/>
                  <a:pt x="3160491" y="1751854"/>
                  <a:pt x="2986339" y="1722848"/>
                </a:cubicBezTo>
                <a:cubicBezTo>
                  <a:pt x="2985995" y="1729362"/>
                  <a:pt x="2985134" y="1735976"/>
                  <a:pt x="2984790" y="1742491"/>
                </a:cubicBezTo>
                <a:cubicBezTo>
                  <a:pt x="3180599" y="1838739"/>
                  <a:pt x="3376308" y="1934470"/>
                  <a:pt x="3571283" y="2031955"/>
                </a:cubicBezTo>
                <a:cubicBezTo>
                  <a:pt x="3590246" y="2041162"/>
                  <a:pt x="3604298" y="2060996"/>
                  <a:pt x="3615118" y="2086291"/>
                </a:cubicBezTo>
                <a:cubicBezTo>
                  <a:pt x="3315979" y="1971984"/>
                  <a:pt x="3021953" y="1848086"/>
                  <a:pt x="2708513" y="1781688"/>
                </a:cubicBezTo>
                <a:cubicBezTo>
                  <a:pt x="2851625" y="1938142"/>
                  <a:pt x="3056208" y="2016031"/>
                  <a:pt x="3172418" y="2199742"/>
                </a:cubicBezTo>
                <a:cubicBezTo>
                  <a:pt x="2837500" y="2011804"/>
                  <a:pt x="2530831" y="1775932"/>
                  <a:pt x="2132197" y="1641209"/>
                </a:cubicBezTo>
                <a:cubicBezTo>
                  <a:pt x="2297210" y="1857876"/>
                  <a:pt x="2515461" y="1989518"/>
                  <a:pt x="2630167" y="2204145"/>
                </a:cubicBezTo>
                <a:cubicBezTo>
                  <a:pt x="2620199" y="2213603"/>
                  <a:pt x="2609815" y="2223681"/>
                  <a:pt x="2599847" y="2233140"/>
                </a:cubicBezTo>
                <a:cubicBezTo>
                  <a:pt x="2423365" y="2076186"/>
                  <a:pt x="2246266" y="1918816"/>
                  <a:pt x="2069682" y="1761346"/>
                </a:cubicBezTo>
                <a:cubicBezTo>
                  <a:pt x="2063866" y="1767312"/>
                  <a:pt x="2057531" y="1773378"/>
                  <a:pt x="2051614" y="1778826"/>
                </a:cubicBezTo>
                <a:cubicBezTo>
                  <a:pt x="2127561" y="1876885"/>
                  <a:pt x="2202890" y="1974525"/>
                  <a:pt x="2278737" y="2072065"/>
                </a:cubicBezTo>
                <a:cubicBezTo>
                  <a:pt x="2269071" y="2083077"/>
                  <a:pt x="2259922" y="2093989"/>
                  <a:pt x="2250256" y="2105001"/>
                </a:cubicBezTo>
                <a:cubicBezTo>
                  <a:pt x="2218132" y="2083308"/>
                  <a:pt x="2182376" y="2065008"/>
                  <a:pt x="2154719" y="2038687"/>
                </a:cubicBezTo>
                <a:cubicBezTo>
                  <a:pt x="2004929" y="1894811"/>
                  <a:pt x="1856806" y="1748464"/>
                  <a:pt x="1707849" y="1603352"/>
                </a:cubicBezTo>
                <a:cubicBezTo>
                  <a:pt x="1660151" y="1556751"/>
                  <a:pt x="1608475" y="1520056"/>
                  <a:pt x="1525666" y="1568923"/>
                </a:cubicBezTo>
                <a:cubicBezTo>
                  <a:pt x="1644305" y="1762370"/>
                  <a:pt x="1861291" y="1879215"/>
                  <a:pt x="1930439" y="2152124"/>
                </a:cubicBezTo>
                <a:cubicBezTo>
                  <a:pt x="1749961" y="1969085"/>
                  <a:pt x="1599063" y="1819516"/>
                  <a:pt x="1452634" y="1665318"/>
                </a:cubicBezTo>
                <a:cubicBezTo>
                  <a:pt x="1387177" y="1596381"/>
                  <a:pt x="1332323" y="1535053"/>
                  <a:pt x="1219821" y="1571963"/>
                </a:cubicBezTo>
                <a:cubicBezTo>
                  <a:pt x="1171385" y="1587826"/>
                  <a:pt x="1107384" y="1556750"/>
                  <a:pt x="1050195" y="1546914"/>
                </a:cubicBezTo>
                <a:cubicBezTo>
                  <a:pt x="1044753" y="1560328"/>
                  <a:pt x="1039928" y="1574160"/>
                  <a:pt x="1034486" y="1587574"/>
                </a:cubicBezTo>
                <a:cubicBezTo>
                  <a:pt x="1183149" y="1689764"/>
                  <a:pt x="1332431" y="1792370"/>
                  <a:pt x="1481611" y="1894459"/>
                </a:cubicBezTo>
                <a:cubicBezTo>
                  <a:pt x="1477633" y="1904365"/>
                  <a:pt x="1473139" y="1914372"/>
                  <a:pt x="1469161" y="1924278"/>
                </a:cubicBezTo>
                <a:cubicBezTo>
                  <a:pt x="1438720" y="1916764"/>
                  <a:pt x="1405048" y="1914714"/>
                  <a:pt x="1377537" y="1900183"/>
                </a:cubicBezTo>
                <a:cubicBezTo>
                  <a:pt x="1250800" y="1833487"/>
                  <a:pt x="1128026" y="1759575"/>
                  <a:pt x="999407" y="1697006"/>
                </a:cubicBezTo>
                <a:cubicBezTo>
                  <a:pt x="940148" y="1668231"/>
                  <a:pt x="870548" y="1660808"/>
                  <a:pt x="805960" y="1643277"/>
                </a:cubicBezTo>
                <a:cubicBezTo>
                  <a:pt x="801451" y="1655973"/>
                  <a:pt x="797459" y="1668568"/>
                  <a:pt x="793467" y="1681164"/>
                </a:cubicBezTo>
                <a:cubicBezTo>
                  <a:pt x="870528" y="1724206"/>
                  <a:pt x="949771" y="1764676"/>
                  <a:pt x="1024949" y="1811845"/>
                </a:cubicBezTo>
                <a:cubicBezTo>
                  <a:pt x="1093334" y="1854426"/>
                  <a:pt x="1157236" y="1904325"/>
                  <a:pt x="1212262" y="1972065"/>
                </a:cubicBezTo>
                <a:cubicBezTo>
                  <a:pt x="950723" y="1899338"/>
                  <a:pt x="731111" y="1691672"/>
                  <a:pt x="398553" y="1745032"/>
                </a:cubicBezTo>
                <a:cubicBezTo>
                  <a:pt x="563711" y="1874101"/>
                  <a:pt x="735352" y="1928845"/>
                  <a:pt x="824711" y="2090377"/>
                </a:cubicBezTo>
                <a:cubicBezTo>
                  <a:pt x="664042" y="2012011"/>
                  <a:pt x="501706" y="1936118"/>
                  <a:pt x="343018" y="1854143"/>
                </a:cubicBezTo>
                <a:cubicBezTo>
                  <a:pt x="232967" y="1797366"/>
                  <a:pt x="128499" y="1795713"/>
                  <a:pt x="17025" y="1831006"/>
                </a:cubicBezTo>
                <a:lnTo>
                  <a:pt x="0" y="1837998"/>
                </a:lnTo>
                <a:lnTo>
                  <a:pt x="0" y="1569479"/>
                </a:lnTo>
                <a:lnTo>
                  <a:pt x="14353" y="1564248"/>
                </a:lnTo>
                <a:cubicBezTo>
                  <a:pt x="65704" y="1543060"/>
                  <a:pt x="73561" y="1526020"/>
                  <a:pt x="94549" y="1453845"/>
                </a:cubicBezTo>
                <a:cubicBezTo>
                  <a:pt x="165450" y="1211199"/>
                  <a:pt x="231811" y="967286"/>
                  <a:pt x="303185" y="713266"/>
                </a:cubicBezTo>
                <a:cubicBezTo>
                  <a:pt x="363588" y="700988"/>
                  <a:pt x="379612" y="758581"/>
                  <a:pt x="371403" y="807454"/>
                </a:cubicBezTo>
                <a:cubicBezTo>
                  <a:pt x="347391" y="954490"/>
                  <a:pt x="313466" y="1100229"/>
                  <a:pt x="281093" y="1245667"/>
                </a:cubicBezTo>
                <a:cubicBezTo>
                  <a:pt x="270297" y="1295043"/>
                  <a:pt x="252074" y="1342102"/>
                  <a:pt x="235045" y="1398061"/>
                </a:cubicBezTo>
                <a:cubicBezTo>
                  <a:pt x="422030" y="1363327"/>
                  <a:pt x="499846" y="1261168"/>
                  <a:pt x="503757" y="1085268"/>
                </a:cubicBezTo>
                <a:cubicBezTo>
                  <a:pt x="507600" y="922811"/>
                  <a:pt x="527558" y="760445"/>
                  <a:pt x="543798" y="598266"/>
                </a:cubicBezTo>
                <a:cubicBezTo>
                  <a:pt x="547928" y="558781"/>
                  <a:pt x="566210" y="520307"/>
                  <a:pt x="585451" y="456397"/>
                </a:cubicBezTo>
                <a:cubicBezTo>
                  <a:pt x="691570" y="593718"/>
                  <a:pt x="634414" y="716573"/>
                  <a:pt x="630810" y="833318"/>
                </a:cubicBezTo>
                <a:cubicBezTo>
                  <a:pt x="626904" y="948510"/>
                  <a:pt x="614840" y="1063138"/>
                  <a:pt x="605863" y="1179852"/>
                </a:cubicBezTo>
                <a:cubicBezTo>
                  <a:pt x="710325" y="1178888"/>
                  <a:pt x="723374" y="1113495"/>
                  <a:pt x="737759" y="1049453"/>
                </a:cubicBezTo>
                <a:cubicBezTo>
                  <a:pt x="778358" y="871793"/>
                  <a:pt x="818340" y="693716"/>
                  <a:pt x="860592" y="516272"/>
                </a:cubicBezTo>
                <a:cubicBezTo>
                  <a:pt x="873370" y="463288"/>
                  <a:pt x="894091" y="412520"/>
                  <a:pt x="919291" y="335094"/>
                </a:cubicBezTo>
                <a:cubicBezTo>
                  <a:pt x="1046915" y="469847"/>
                  <a:pt x="949233" y="577479"/>
                  <a:pt x="935687" y="678965"/>
                </a:cubicBezTo>
                <a:cubicBezTo>
                  <a:pt x="921251" y="792442"/>
                  <a:pt x="881417" y="902260"/>
                  <a:pt x="843787" y="1045497"/>
                </a:cubicBezTo>
                <a:cubicBezTo>
                  <a:pt x="974086" y="1003516"/>
                  <a:pt x="1038951" y="947928"/>
                  <a:pt x="1055830" y="841497"/>
                </a:cubicBezTo>
                <a:cubicBezTo>
                  <a:pt x="1092988" y="610244"/>
                  <a:pt x="1129631" y="379092"/>
                  <a:pt x="1167925" y="148157"/>
                </a:cubicBezTo>
                <a:cubicBezTo>
                  <a:pt x="1175704" y="102592"/>
                  <a:pt x="1191126" y="57688"/>
                  <a:pt x="1224921" y="16199"/>
                </a:cubicBezTo>
                <a:cubicBezTo>
                  <a:pt x="1343641" y="273562"/>
                  <a:pt x="1211458" y="518449"/>
                  <a:pt x="1192163" y="811235"/>
                </a:cubicBezTo>
                <a:cubicBezTo>
                  <a:pt x="1240925" y="752868"/>
                  <a:pt x="1274018" y="727094"/>
                  <a:pt x="1288968" y="693566"/>
                </a:cubicBezTo>
                <a:cubicBezTo>
                  <a:pt x="1366529" y="521078"/>
                  <a:pt x="1438934" y="346907"/>
                  <a:pt x="1514227" y="173786"/>
                </a:cubicBezTo>
                <a:cubicBezTo>
                  <a:pt x="1536499" y="122717"/>
                  <a:pt x="1562277" y="73114"/>
                  <a:pt x="1591631" y="11535"/>
                </a:cubicBezTo>
                <a:cubicBezTo>
                  <a:pt x="1715369" y="98692"/>
                  <a:pt x="1626331" y="173484"/>
                  <a:pt x="1607996" y="242054"/>
                </a:cubicBezTo>
                <a:cubicBezTo>
                  <a:pt x="1588714" y="314031"/>
                  <a:pt x="1554578" y="381375"/>
                  <a:pt x="1512804" y="486736"/>
                </a:cubicBezTo>
                <a:cubicBezTo>
                  <a:pt x="1699705" y="368746"/>
                  <a:pt x="1809116" y="211019"/>
                  <a:pt x="2008275" y="120194"/>
                </a:cubicBezTo>
                <a:cubicBezTo>
                  <a:pt x="1975712" y="341957"/>
                  <a:pt x="1748143" y="352883"/>
                  <a:pt x="1694687" y="538951"/>
                </a:cubicBezTo>
                <a:cubicBezTo>
                  <a:pt x="1798124" y="496818"/>
                  <a:pt x="1883072" y="453444"/>
                  <a:pt x="1973612" y="427786"/>
                </a:cubicBezTo>
                <a:cubicBezTo>
                  <a:pt x="2058046" y="403853"/>
                  <a:pt x="2121251" y="290029"/>
                  <a:pt x="2252888" y="368128"/>
                </a:cubicBezTo>
                <a:cubicBezTo>
                  <a:pt x="2060756" y="577929"/>
                  <a:pt x="1763959" y="569540"/>
                  <a:pt x="1577384" y="763755"/>
                </a:cubicBezTo>
                <a:cubicBezTo>
                  <a:pt x="1813063" y="703438"/>
                  <a:pt x="2048326" y="643739"/>
                  <a:pt x="2290626" y="581598"/>
                </a:cubicBezTo>
                <a:cubicBezTo>
                  <a:pt x="2311708" y="540968"/>
                  <a:pt x="2331799" y="492472"/>
                  <a:pt x="2361773" y="450651"/>
                </a:cubicBezTo>
                <a:cubicBezTo>
                  <a:pt x="2371869" y="436331"/>
                  <a:pt x="2411170" y="428692"/>
                  <a:pt x="2428281" y="436648"/>
                </a:cubicBezTo>
                <a:cubicBezTo>
                  <a:pt x="2445390" y="444605"/>
                  <a:pt x="2465751" y="483089"/>
                  <a:pt x="2459792" y="496603"/>
                </a:cubicBezTo>
                <a:cubicBezTo>
                  <a:pt x="2425298" y="573150"/>
                  <a:pt x="2386680" y="647812"/>
                  <a:pt x="2342604" y="719236"/>
                </a:cubicBezTo>
                <a:cubicBezTo>
                  <a:pt x="2289465" y="804779"/>
                  <a:pt x="2229631" y="886250"/>
                  <a:pt x="2156442" y="992882"/>
                </a:cubicBezTo>
                <a:cubicBezTo>
                  <a:pt x="2278327" y="979398"/>
                  <a:pt x="2337722" y="942603"/>
                  <a:pt x="2377128" y="855431"/>
                </a:cubicBezTo>
                <a:cubicBezTo>
                  <a:pt x="2465761" y="659839"/>
                  <a:pt x="2562641" y="468016"/>
                  <a:pt x="2657869" y="275977"/>
                </a:cubicBezTo>
                <a:cubicBezTo>
                  <a:pt x="2674054" y="243283"/>
                  <a:pt x="2698586" y="214875"/>
                  <a:pt x="2717845" y="186956"/>
                </a:cubicBezTo>
                <a:cubicBezTo>
                  <a:pt x="2806237" y="216514"/>
                  <a:pt x="2787557" y="272258"/>
                  <a:pt x="2765311" y="317949"/>
                </a:cubicBezTo>
                <a:cubicBezTo>
                  <a:pt x="2711831" y="429346"/>
                  <a:pt x="2652993" y="538024"/>
                  <a:pt x="2594672" y="646600"/>
                </a:cubicBezTo>
                <a:cubicBezTo>
                  <a:pt x="2561497" y="707847"/>
                  <a:pt x="2524716" y="767109"/>
                  <a:pt x="2479362" y="845766"/>
                </a:cubicBezTo>
                <a:cubicBezTo>
                  <a:pt x="2617711" y="845199"/>
                  <a:pt x="2702591" y="815269"/>
                  <a:pt x="2760035" y="696655"/>
                </a:cubicBezTo>
                <a:cubicBezTo>
                  <a:pt x="2856540" y="497384"/>
                  <a:pt x="2971491" y="307421"/>
                  <a:pt x="3075725" y="112019"/>
                </a:cubicBezTo>
                <a:cubicBezTo>
                  <a:pt x="3101604" y="62935"/>
                  <a:pt x="3122083" y="19198"/>
                  <a:pt x="3201798" y="48294"/>
                </a:cubicBezTo>
                <a:cubicBezTo>
                  <a:pt x="3169207" y="275435"/>
                  <a:pt x="2991779" y="439398"/>
                  <a:pt x="2921347" y="651331"/>
                </a:cubicBezTo>
                <a:cubicBezTo>
                  <a:pt x="3025885" y="675601"/>
                  <a:pt x="3037410" y="605132"/>
                  <a:pt x="3060603" y="556032"/>
                </a:cubicBezTo>
                <a:cubicBezTo>
                  <a:pt x="3142287" y="385430"/>
                  <a:pt x="3219232" y="212524"/>
                  <a:pt x="3300399" y="42022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5271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560DF2B-C95A-F8F1-E64F-37BCABFF8014}"/>
              </a:ext>
            </a:extLst>
          </p:cNvPr>
          <p:cNvSpPr/>
          <p:nvPr userDrawn="1"/>
        </p:nvSpPr>
        <p:spPr>
          <a:xfrm>
            <a:off x="5790280" y="0"/>
            <a:ext cx="6401718" cy="6857999"/>
          </a:xfrm>
          <a:custGeom>
            <a:avLst/>
            <a:gdLst>
              <a:gd name="connsiteX0" fmla="*/ 13164 w 6401718"/>
              <a:gd name="connsiteY0" fmla="*/ 0 h 6857999"/>
              <a:gd name="connsiteX1" fmla="*/ 6401718 w 6401718"/>
              <a:gd name="connsiteY1" fmla="*/ 0 h 6857999"/>
              <a:gd name="connsiteX2" fmla="*/ 6401718 w 6401718"/>
              <a:gd name="connsiteY2" fmla="*/ 6857999 h 6857999"/>
              <a:gd name="connsiteX3" fmla="*/ 4837168 w 6401718"/>
              <a:gd name="connsiteY3" fmla="*/ 6857999 h 6857999"/>
              <a:gd name="connsiteX4" fmla="*/ 4970284 w 6401718"/>
              <a:gd name="connsiteY4" fmla="*/ 6566499 h 6857999"/>
              <a:gd name="connsiteX5" fmla="*/ 5441996 w 6401718"/>
              <a:gd name="connsiteY5" fmla="*/ 3607583 h 6857999"/>
              <a:gd name="connsiteX6" fmla="*/ 333189 w 6401718"/>
              <a:gd name="connsiteY6" fmla="*/ 1342399 h 6857999"/>
              <a:gd name="connsiteX7" fmla="*/ 10627 w 6401718"/>
              <a:gd name="connsiteY7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1718" h="6857999">
                <a:moveTo>
                  <a:pt x="13164" y="0"/>
                </a:moveTo>
                <a:lnTo>
                  <a:pt x="6401718" y="0"/>
                </a:lnTo>
                <a:lnTo>
                  <a:pt x="6401718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459272" y="5503700"/>
                  <a:pt x="5952697" y="4415857"/>
                  <a:pt x="5441996" y="3607583"/>
                </a:cubicBezTo>
                <a:cubicBezTo>
                  <a:pt x="4534017" y="2170575"/>
                  <a:pt x="1476973" y="3238952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/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E4F6A04-3331-D4C7-3EAE-0F69B48A7C71}"/>
              </a:ext>
            </a:extLst>
          </p:cNvPr>
          <p:cNvSpPr/>
          <p:nvPr userDrawn="1"/>
        </p:nvSpPr>
        <p:spPr>
          <a:xfrm>
            <a:off x="4749567" y="5750376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587ACFB-02E0-79F1-D5B0-E8B18598D688}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6011814-D2B8-5264-367E-302C5338E1E6}"/>
              </a:ext>
            </a:extLst>
          </p:cNvPr>
          <p:cNvSpPr/>
          <p:nvPr userDrawn="1"/>
        </p:nvSpPr>
        <p:spPr>
          <a:xfrm>
            <a:off x="8645826" y="-9427"/>
            <a:ext cx="3546175" cy="4669896"/>
          </a:xfrm>
          <a:custGeom>
            <a:avLst/>
            <a:gdLst>
              <a:gd name="connsiteX0" fmla="*/ 196669 w 3546175"/>
              <a:gd name="connsiteY0" fmla="*/ 0 h 4669896"/>
              <a:gd name="connsiteX1" fmla="*/ 3546175 w 3546175"/>
              <a:gd name="connsiteY1" fmla="*/ 0 h 4669896"/>
              <a:gd name="connsiteX2" fmla="*/ 3546175 w 3546175"/>
              <a:gd name="connsiteY2" fmla="*/ 4669896 h 4669896"/>
              <a:gd name="connsiteX3" fmla="*/ 3301022 w 3546175"/>
              <a:gd name="connsiteY3" fmla="*/ 4559120 h 4669896"/>
              <a:gd name="connsiteX4" fmla="*/ 294600 w 3546175"/>
              <a:gd name="connsiteY4" fmla="*/ 2329081 h 4669896"/>
              <a:gd name="connsiteX5" fmla="*/ 758 w 3546175"/>
              <a:gd name="connsiteY5" fmla="*/ 920518 h 4669896"/>
              <a:gd name="connsiteX6" fmla="*/ 124987 w 3546175"/>
              <a:gd name="connsiteY6" fmla="*/ 162828 h 466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6175" h="4669896">
                <a:moveTo>
                  <a:pt x="196669" y="0"/>
                </a:moveTo>
                <a:lnTo>
                  <a:pt x="3546175" y="0"/>
                </a:lnTo>
                <a:lnTo>
                  <a:pt x="3546175" y="4669896"/>
                </a:lnTo>
                <a:lnTo>
                  <a:pt x="3301022" y="4559120"/>
                </a:lnTo>
                <a:cubicBezTo>
                  <a:pt x="1737541" y="3850476"/>
                  <a:pt x="786681" y="3370244"/>
                  <a:pt x="294600" y="2329081"/>
                </a:cubicBezTo>
                <a:cubicBezTo>
                  <a:pt x="26188" y="1761108"/>
                  <a:pt x="-5879" y="1237338"/>
                  <a:pt x="758" y="920518"/>
                </a:cubicBezTo>
                <a:cubicBezTo>
                  <a:pt x="-1092" y="722283"/>
                  <a:pt x="18818" y="445104"/>
                  <a:pt x="124987" y="16282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3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8E452E6-C959-CF06-5BE1-AC6D28707FCB}"/>
              </a:ext>
            </a:extLst>
          </p:cNvPr>
          <p:cNvSpPr/>
          <p:nvPr userDrawn="1"/>
        </p:nvSpPr>
        <p:spPr>
          <a:xfrm>
            <a:off x="9843584" y="1681979"/>
            <a:ext cx="2357774" cy="5185045"/>
          </a:xfrm>
          <a:custGeom>
            <a:avLst/>
            <a:gdLst>
              <a:gd name="connsiteX0" fmla="*/ 1569604 w 2355896"/>
              <a:gd name="connsiteY0" fmla="*/ 930 h 5176020"/>
              <a:gd name="connsiteX1" fmla="*/ 2294545 w 2355896"/>
              <a:gd name="connsiteY1" fmla="*/ 262206 h 5176020"/>
              <a:gd name="connsiteX2" fmla="*/ 2355896 w 2355896"/>
              <a:gd name="connsiteY2" fmla="*/ 305299 h 5176020"/>
              <a:gd name="connsiteX3" fmla="*/ 2355896 w 2355896"/>
              <a:gd name="connsiteY3" fmla="*/ 5176020 h 5176020"/>
              <a:gd name="connsiteX4" fmla="*/ 1257259 w 2355896"/>
              <a:gd name="connsiteY4" fmla="*/ 5176020 h 5176020"/>
              <a:gd name="connsiteX5" fmla="*/ 1235764 w 2355896"/>
              <a:gd name="connsiteY5" fmla="*/ 5150921 h 5176020"/>
              <a:gd name="connsiteX6" fmla="*/ 706756 w 2355896"/>
              <a:gd name="connsiteY6" fmla="*/ 4186633 h 5176020"/>
              <a:gd name="connsiteX7" fmla="*/ 87362 w 2355896"/>
              <a:gd name="connsiteY7" fmla="*/ 1347390 h 5176020"/>
              <a:gd name="connsiteX8" fmla="*/ 604815 w 2355896"/>
              <a:gd name="connsiteY8" fmla="*/ 465087 h 5176020"/>
              <a:gd name="connsiteX9" fmla="*/ 1426482 w 2355896"/>
              <a:gd name="connsiteY9" fmla="*/ 5354 h 5176020"/>
              <a:gd name="connsiteX10" fmla="*/ 1569604 w 2355896"/>
              <a:gd name="connsiteY10" fmla="*/ 930 h 5176020"/>
              <a:gd name="connsiteX0" fmla="*/ 2355896 w 2445269"/>
              <a:gd name="connsiteY0" fmla="*/ 305299 h 5176020"/>
              <a:gd name="connsiteX1" fmla="*/ 2355896 w 2445269"/>
              <a:gd name="connsiteY1" fmla="*/ 5176020 h 5176020"/>
              <a:gd name="connsiteX2" fmla="*/ 1257259 w 2445269"/>
              <a:gd name="connsiteY2" fmla="*/ 5176020 h 5176020"/>
              <a:gd name="connsiteX3" fmla="*/ 1235764 w 2445269"/>
              <a:gd name="connsiteY3" fmla="*/ 5150921 h 5176020"/>
              <a:gd name="connsiteX4" fmla="*/ 706756 w 2445269"/>
              <a:gd name="connsiteY4" fmla="*/ 4186633 h 5176020"/>
              <a:gd name="connsiteX5" fmla="*/ 87362 w 2445269"/>
              <a:gd name="connsiteY5" fmla="*/ 1347390 h 5176020"/>
              <a:gd name="connsiteX6" fmla="*/ 604815 w 2445269"/>
              <a:gd name="connsiteY6" fmla="*/ 465087 h 5176020"/>
              <a:gd name="connsiteX7" fmla="*/ 1426482 w 2445269"/>
              <a:gd name="connsiteY7" fmla="*/ 5354 h 5176020"/>
              <a:gd name="connsiteX8" fmla="*/ 1569604 w 2445269"/>
              <a:gd name="connsiteY8" fmla="*/ 930 h 5176020"/>
              <a:gd name="connsiteX9" fmla="*/ 2294545 w 2445269"/>
              <a:gd name="connsiteY9" fmla="*/ 262206 h 5176020"/>
              <a:gd name="connsiteX10" fmla="*/ 2445269 w 2445269"/>
              <a:gd name="connsiteY10" fmla="*/ 396137 h 5176020"/>
              <a:gd name="connsiteX0" fmla="*/ 2355896 w 2445269"/>
              <a:gd name="connsiteY0" fmla="*/ 5176020 h 5176020"/>
              <a:gd name="connsiteX1" fmla="*/ 1257259 w 2445269"/>
              <a:gd name="connsiteY1" fmla="*/ 5176020 h 5176020"/>
              <a:gd name="connsiteX2" fmla="*/ 1235764 w 2445269"/>
              <a:gd name="connsiteY2" fmla="*/ 5150921 h 5176020"/>
              <a:gd name="connsiteX3" fmla="*/ 706756 w 2445269"/>
              <a:gd name="connsiteY3" fmla="*/ 4186633 h 5176020"/>
              <a:gd name="connsiteX4" fmla="*/ 87362 w 2445269"/>
              <a:gd name="connsiteY4" fmla="*/ 1347390 h 5176020"/>
              <a:gd name="connsiteX5" fmla="*/ 604815 w 2445269"/>
              <a:gd name="connsiteY5" fmla="*/ 465087 h 5176020"/>
              <a:gd name="connsiteX6" fmla="*/ 1426482 w 2445269"/>
              <a:gd name="connsiteY6" fmla="*/ 5354 h 5176020"/>
              <a:gd name="connsiteX7" fmla="*/ 1569604 w 2445269"/>
              <a:gd name="connsiteY7" fmla="*/ 930 h 5176020"/>
              <a:gd name="connsiteX8" fmla="*/ 2294545 w 2445269"/>
              <a:gd name="connsiteY8" fmla="*/ 262206 h 5176020"/>
              <a:gd name="connsiteX9" fmla="*/ 2445269 w 2445269"/>
              <a:gd name="connsiteY9" fmla="*/ 396137 h 5176020"/>
              <a:gd name="connsiteX0" fmla="*/ 2355896 w 2440304"/>
              <a:gd name="connsiteY0" fmla="*/ 5176020 h 5176020"/>
              <a:gd name="connsiteX1" fmla="*/ 1257259 w 2440304"/>
              <a:gd name="connsiteY1" fmla="*/ 5176020 h 5176020"/>
              <a:gd name="connsiteX2" fmla="*/ 1235764 w 2440304"/>
              <a:gd name="connsiteY2" fmla="*/ 5150921 h 5176020"/>
              <a:gd name="connsiteX3" fmla="*/ 706756 w 2440304"/>
              <a:gd name="connsiteY3" fmla="*/ 4186633 h 5176020"/>
              <a:gd name="connsiteX4" fmla="*/ 87362 w 2440304"/>
              <a:gd name="connsiteY4" fmla="*/ 1347390 h 5176020"/>
              <a:gd name="connsiteX5" fmla="*/ 604815 w 2440304"/>
              <a:gd name="connsiteY5" fmla="*/ 465087 h 5176020"/>
              <a:gd name="connsiteX6" fmla="*/ 1426482 w 2440304"/>
              <a:gd name="connsiteY6" fmla="*/ 5354 h 5176020"/>
              <a:gd name="connsiteX7" fmla="*/ 1569604 w 2440304"/>
              <a:gd name="connsiteY7" fmla="*/ 930 h 5176020"/>
              <a:gd name="connsiteX8" fmla="*/ 2294545 w 2440304"/>
              <a:gd name="connsiteY8" fmla="*/ 262206 h 5176020"/>
              <a:gd name="connsiteX9" fmla="*/ 2440304 w 2440304"/>
              <a:gd name="connsiteY9" fmla="*/ 396137 h 5176020"/>
              <a:gd name="connsiteX0" fmla="*/ 2355896 w 2440304"/>
              <a:gd name="connsiteY0" fmla="*/ 5176020 h 5176020"/>
              <a:gd name="connsiteX1" fmla="*/ 1257259 w 2440304"/>
              <a:gd name="connsiteY1" fmla="*/ 5176020 h 5176020"/>
              <a:gd name="connsiteX2" fmla="*/ 1235764 w 2440304"/>
              <a:gd name="connsiteY2" fmla="*/ 5150921 h 5176020"/>
              <a:gd name="connsiteX3" fmla="*/ 706756 w 2440304"/>
              <a:gd name="connsiteY3" fmla="*/ 4186633 h 5176020"/>
              <a:gd name="connsiteX4" fmla="*/ 87362 w 2440304"/>
              <a:gd name="connsiteY4" fmla="*/ 1347390 h 5176020"/>
              <a:gd name="connsiteX5" fmla="*/ 604815 w 2440304"/>
              <a:gd name="connsiteY5" fmla="*/ 465087 h 5176020"/>
              <a:gd name="connsiteX6" fmla="*/ 1426482 w 2440304"/>
              <a:gd name="connsiteY6" fmla="*/ 5354 h 5176020"/>
              <a:gd name="connsiteX7" fmla="*/ 1569604 w 2440304"/>
              <a:gd name="connsiteY7" fmla="*/ 930 h 5176020"/>
              <a:gd name="connsiteX8" fmla="*/ 2304475 w 2440304"/>
              <a:gd name="connsiteY8" fmla="*/ 274822 h 5176020"/>
              <a:gd name="connsiteX9" fmla="*/ 2440304 w 2440304"/>
              <a:gd name="connsiteY9" fmla="*/ 396137 h 5176020"/>
              <a:gd name="connsiteX0" fmla="*/ 2355896 w 2355896"/>
              <a:gd name="connsiteY0" fmla="*/ 5176020 h 5176020"/>
              <a:gd name="connsiteX1" fmla="*/ 1257259 w 2355896"/>
              <a:gd name="connsiteY1" fmla="*/ 5176020 h 5176020"/>
              <a:gd name="connsiteX2" fmla="*/ 1235764 w 2355896"/>
              <a:gd name="connsiteY2" fmla="*/ 5150921 h 5176020"/>
              <a:gd name="connsiteX3" fmla="*/ 706756 w 2355896"/>
              <a:gd name="connsiteY3" fmla="*/ 4186633 h 5176020"/>
              <a:gd name="connsiteX4" fmla="*/ 87362 w 2355896"/>
              <a:gd name="connsiteY4" fmla="*/ 1347390 h 5176020"/>
              <a:gd name="connsiteX5" fmla="*/ 604815 w 2355896"/>
              <a:gd name="connsiteY5" fmla="*/ 465087 h 5176020"/>
              <a:gd name="connsiteX6" fmla="*/ 1426482 w 2355896"/>
              <a:gd name="connsiteY6" fmla="*/ 5354 h 5176020"/>
              <a:gd name="connsiteX7" fmla="*/ 1569604 w 2355896"/>
              <a:gd name="connsiteY7" fmla="*/ 930 h 5176020"/>
              <a:gd name="connsiteX8" fmla="*/ 2304475 w 2355896"/>
              <a:gd name="connsiteY8" fmla="*/ 274822 h 5176020"/>
              <a:gd name="connsiteX0" fmla="*/ 1257259 w 2304475"/>
              <a:gd name="connsiteY0" fmla="*/ 5176020 h 5176020"/>
              <a:gd name="connsiteX1" fmla="*/ 1235764 w 2304475"/>
              <a:gd name="connsiteY1" fmla="*/ 5150921 h 5176020"/>
              <a:gd name="connsiteX2" fmla="*/ 706756 w 2304475"/>
              <a:gd name="connsiteY2" fmla="*/ 4186633 h 5176020"/>
              <a:gd name="connsiteX3" fmla="*/ 87362 w 2304475"/>
              <a:gd name="connsiteY3" fmla="*/ 1347390 h 5176020"/>
              <a:gd name="connsiteX4" fmla="*/ 604815 w 2304475"/>
              <a:gd name="connsiteY4" fmla="*/ 465087 h 5176020"/>
              <a:gd name="connsiteX5" fmla="*/ 1426482 w 2304475"/>
              <a:gd name="connsiteY5" fmla="*/ 5354 h 5176020"/>
              <a:gd name="connsiteX6" fmla="*/ 1569604 w 2304475"/>
              <a:gd name="connsiteY6" fmla="*/ 930 h 5176020"/>
              <a:gd name="connsiteX7" fmla="*/ 2304475 w 2304475"/>
              <a:gd name="connsiteY7" fmla="*/ 274822 h 5176020"/>
              <a:gd name="connsiteX0" fmla="*/ 1235764 w 2304475"/>
              <a:gd name="connsiteY0" fmla="*/ 5150921 h 5150921"/>
              <a:gd name="connsiteX1" fmla="*/ 706756 w 2304475"/>
              <a:gd name="connsiteY1" fmla="*/ 4186633 h 5150921"/>
              <a:gd name="connsiteX2" fmla="*/ 87362 w 2304475"/>
              <a:gd name="connsiteY2" fmla="*/ 1347390 h 5150921"/>
              <a:gd name="connsiteX3" fmla="*/ 604815 w 2304475"/>
              <a:gd name="connsiteY3" fmla="*/ 465087 h 5150921"/>
              <a:gd name="connsiteX4" fmla="*/ 1426482 w 2304475"/>
              <a:gd name="connsiteY4" fmla="*/ 5354 h 5150921"/>
              <a:gd name="connsiteX5" fmla="*/ 1569604 w 2304475"/>
              <a:gd name="connsiteY5" fmla="*/ 930 h 5150921"/>
              <a:gd name="connsiteX6" fmla="*/ 2304475 w 2304475"/>
              <a:gd name="connsiteY6" fmla="*/ 274822 h 515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4475" h="5150921">
                <a:moveTo>
                  <a:pt x="1235764" y="5150921"/>
                </a:moveTo>
                <a:cubicBezTo>
                  <a:pt x="1089744" y="4970003"/>
                  <a:pt x="919633" y="4675268"/>
                  <a:pt x="706756" y="4186633"/>
                </a:cubicBezTo>
                <a:cubicBezTo>
                  <a:pt x="159927" y="2931459"/>
                  <a:pt x="-166151" y="2182975"/>
                  <a:pt x="87362" y="1347390"/>
                </a:cubicBezTo>
                <a:cubicBezTo>
                  <a:pt x="217029" y="920066"/>
                  <a:pt x="450111" y="628826"/>
                  <a:pt x="604815" y="465087"/>
                </a:cubicBezTo>
                <a:cubicBezTo>
                  <a:pt x="754631" y="296578"/>
                  <a:pt x="1030250" y="48187"/>
                  <a:pt x="1426482" y="5354"/>
                </a:cubicBezTo>
                <a:cubicBezTo>
                  <a:pt x="1473780" y="240"/>
                  <a:pt x="1521538" y="-1153"/>
                  <a:pt x="1569604" y="930"/>
                </a:cubicBezTo>
                <a:cubicBezTo>
                  <a:pt x="1809933" y="11345"/>
                  <a:pt x="2067880" y="121265"/>
                  <a:pt x="2304475" y="274822"/>
                </a:cubicBezTo>
              </a:path>
            </a:pathLst>
          </a:custGeom>
          <a:noFill/>
          <a:ln w="69850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871" y="194946"/>
            <a:ext cx="10515600" cy="90940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>
            <a:lvl1pPr>
              <a:defRPr sz="5400" b="1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71" y="1442301"/>
            <a:ext cx="10729880" cy="4669896"/>
          </a:xfrm>
        </p:spPr>
        <p:txBody>
          <a:bodyPr>
            <a:normAutofit/>
          </a:bodyPr>
          <a:lstStyle>
            <a:lvl1pPr>
              <a:defRPr sz="360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  <a:lvl2pPr>
              <a:defRPr sz="3200">
                <a:latin typeface="Cordia New" panose="020B0304020202020204" pitchFamily="34" charset="-34"/>
                <a:cs typeface="Cordia New" panose="020B0304020202020204" pitchFamily="34" charset="-34"/>
              </a:defRPr>
            </a:lvl2pPr>
            <a:lvl3pPr>
              <a:defRPr sz="2800">
                <a:latin typeface="Cordia New" panose="020B0304020202020204" pitchFamily="34" charset="-34"/>
                <a:cs typeface="Cordia New" panose="020B0304020202020204" pitchFamily="34" charset="-34"/>
              </a:defRPr>
            </a:lvl3pPr>
            <a:lvl4pPr>
              <a:defRPr sz="2400">
                <a:latin typeface="Cordia New" panose="020B0304020202020204" pitchFamily="34" charset="-34"/>
                <a:cs typeface="Cordia New" panose="020B0304020202020204" pitchFamily="34" charset="-34"/>
              </a:defRPr>
            </a:lvl4pPr>
            <a:lvl5pPr>
              <a:defRPr sz="2400">
                <a:latin typeface="Cordia New" panose="020B0304020202020204" pitchFamily="34" charset="-34"/>
                <a:cs typeface="Cordia New" panose="020B0304020202020204" pitchFamily="34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5760" y="6464808"/>
            <a:ext cx="1180236" cy="310896"/>
          </a:xfrm>
        </p:spPr>
        <p:txBody>
          <a:bodyPr/>
          <a:lstStyle/>
          <a:p>
            <a:fld id="{FE835518-B253-4CF7-8D11-1BAA7A3292F9}" type="datetime1">
              <a:rPr lang="en-US" smtClean="0"/>
              <a:t>12/21/2023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9976" y="6464808"/>
            <a:ext cx="4481220" cy="310896"/>
          </a:xfrm>
        </p:spPr>
        <p:txBody>
          <a:bodyPr/>
          <a:lstStyle>
            <a:lvl1pPr>
              <a:defRPr sz="1600" baseline="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Principle of Epidemiology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85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0FA743D-BDB5-4069-7325-E91CA7BC3ED7}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199B7A0-EDB8-5A2D-0096-78B259F81F83}"/>
              </a:ext>
            </a:extLst>
          </p:cNvPr>
          <p:cNvSpPr/>
          <p:nvPr userDrawn="1"/>
        </p:nvSpPr>
        <p:spPr>
          <a:xfrm>
            <a:off x="8485589" y="1618811"/>
            <a:ext cx="3706413" cy="5229819"/>
          </a:xfrm>
          <a:custGeom>
            <a:avLst/>
            <a:gdLst>
              <a:gd name="connsiteX0" fmla="*/ 3324222 w 3706413"/>
              <a:gd name="connsiteY0" fmla="*/ 5028685 h 5229819"/>
              <a:gd name="connsiteX1" fmla="*/ 2393353 w 3706413"/>
              <a:gd name="connsiteY1" fmla="*/ 5115550 h 5229819"/>
              <a:gd name="connsiteX2" fmla="*/ 2867479 w 3706413"/>
              <a:gd name="connsiteY2" fmla="*/ 5174972 h 5229819"/>
              <a:gd name="connsiteX3" fmla="*/ 3648886 w 3706413"/>
              <a:gd name="connsiteY3" fmla="*/ 5092281 h 5229819"/>
              <a:gd name="connsiteX4" fmla="*/ 3702503 w 3706413"/>
              <a:gd name="connsiteY4" fmla="*/ 5073259 h 5229819"/>
              <a:gd name="connsiteX5" fmla="*/ 3324222 w 3706413"/>
              <a:gd name="connsiteY5" fmla="*/ 5028685 h 5229819"/>
              <a:gd name="connsiteX6" fmla="*/ 2943802 w 3706413"/>
              <a:gd name="connsiteY6" fmla="*/ 4819637 h 5229819"/>
              <a:gd name="connsiteX7" fmla="*/ 2790751 w 3706413"/>
              <a:gd name="connsiteY7" fmla="*/ 4847576 h 5229819"/>
              <a:gd name="connsiteX8" fmla="*/ 2434897 w 3706413"/>
              <a:gd name="connsiteY8" fmla="*/ 5031577 h 5229819"/>
              <a:gd name="connsiteX9" fmla="*/ 2951768 w 3706413"/>
              <a:gd name="connsiteY9" fmla="*/ 4976098 h 5229819"/>
              <a:gd name="connsiteX10" fmla="*/ 3475392 w 3706413"/>
              <a:gd name="connsiteY10" fmla="*/ 4962373 h 5229819"/>
              <a:gd name="connsiteX11" fmla="*/ 2943802 w 3706413"/>
              <a:gd name="connsiteY11" fmla="*/ 4819637 h 5229819"/>
              <a:gd name="connsiteX12" fmla="*/ 2984957 w 3706413"/>
              <a:gd name="connsiteY12" fmla="*/ 4764199 h 5229819"/>
              <a:gd name="connsiteX13" fmla="*/ 3085247 w 3706413"/>
              <a:gd name="connsiteY13" fmla="*/ 4783935 h 5229819"/>
              <a:gd name="connsiteX14" fmla="*/ 3570306 w 3706413"/>
              <a:gd name="connsiteY14" fmla="*/ 4942005 h 5229819"/>
              <a:gd name="connsiteX15" fmla="*/ 3706413 w 3706413"/>
              <a:gd name="connsiteY15" fmla="*/ 4985431 h 5229819"/>
              <a:gd name="connsiteX16" fmla="*/ 3706413 w 3706413"/>
              <a:gd name="connsiteY16" fmla="*/ 5138759 h 5229819"/>
              <a:gd name="connsiteX17" fmla="*/ 3666470 w 3706413"/>
              <a:gd name="connsiteY17" fmla="*/ 5143575 h 5229819"/>
              <a:gd name="connsiteX18" fmla="*/ 2893424 w 3706413"/>
              <a:gd name="connsiteY18" fmla="*/ 5222073 h 5229819"/>
              <a:gd name="connsiteX19" fmla="*/ 2386859 w 3706413"/>
              <a:gd name="connsiteY19" fmla="*/ 5181967 h 5229819"/>
              <a:gd name="connsiteX20" fmla="*/ 2246076 w 3706413"/>
              <a:gd name="connsiteY20" fmla="*/ 5123402 h 5229819"/>
              <a:gd name="connsiteX21" fmla="*/ 2334992 w 3706413"/>
              <a:gd name="connsiteY21" fmla="*/ 5028470 h 5229819"/>
              <a:gd name="connsiteX22" fmla="*/ 2693848 w 3706413"/>
              <a:gd name="connsiteY22" fmla="*/ 4824451 h 5229819"/>
              <a:gd name="connsiteX23" fmla="*/ 2984957 w 3706413"/>
              <a:gd name="connsiteY23" fmla="*/ 4764199 h 5229819"/>
              <a:gd name="connsiteX24" fmla="*/ 3087942 w 3706413"/>
              <a:gd name="connsiteY24" fmla="*/ 4378606 h 5229819"/>
              <a:gd name="connsiteX25" fmla="*/ 3296563 w 3706413"/>
              <a:gd name="connsiteY25" fmla="*/ 4500490 h 5229819"/>
              <a:gd name="connsiteX26" fmla="*/ 3087942 w 3706413"/>
              <a:gd name="connsiteY26" fmla="*/ 4378606 h 5229819"/>
              <a:gd name="connsiteX27" fmla="*/ 3244519 w 3706413"/>
              <a:gd name="connsiteY27" fmla="*/ 4342061 h 5229819"/>
              <a:gd name="connsiteX28" fmla="*/ 3437633 w 3706413"/>
              <a:gd name="connsiteY28" fmla="*/ 4493328 h 5229819"/>
              <a:gd name="connsiteX29" fmla="*/ 3244519 w 3706413"/>
              <a:gd name="connsiteY29" fmla="*/ 4342061 h 5229819"/>
              <a:gd name="connsiteX30" fmla="*/ 1907604 w 3706413"/>
              <a:gd name="connsiteY30" fmla="*/ 4339664 h 5229819"/>
              <a:gd name="connsiteX31" fmla="*/ 1879113 w 3706413"/>
              <a:gd name="connsiteY31" fmla="*/ 4342926 h 5229819"/>
              <a:gd name="connsiteX32" fmla="*/ 1921270 w 3706413"/>
              <a:gd name="connsiteY32" fmla="*/ 4376988 h 5229819"/>
              <a:gd name="connsiteX33" fmla="*/ 2647281 w 3706413"/>
              <a:gd name="connsiteY33" fmla="*/ 4614572 h 5229819"/>
              <a:gd name="connsiteX34" fmla="*/ 3196930 w 3706413"/>
              <a:gd name="connsiteY34" fmla="*/ 4588044 h 5229819"/>
              <a:gd name="connsiteX35" fmla="*/ 3203019 w 3706413"/>
              <a:gd name="connsiteY35" fmla="*/ 4560918 h 5229819"/>
              <a:gd name="connsiteX36" fmla="*/ 2985083 w 3706413"/>
              <a:gd name="connsiteY36" fmla="*/ 4485238 h 5229819"/>
              <a:gd name="connsiteX37" fmla="*/ 2708626 w 3706413"/>
              <a:gd name="connsiteY37" fmla="*/ 4418017 h 5229819"/>
              <a:gd name="connsiteX38" fmla="*/ 2620844 w 3706413"/>
              <a:gd name="connsiteY38" fmla="*/ 4430706 h 5229819"/>
              <a:gd name="connsiteX39" fmla="*/ 2540001 w 3706413"/>
              <a:gd name="connsiteY39" fmla="*/ 4424025 h 5229819"/>
              <a:gd name="connsiteX40" fmla="*/ 1907604 w 3706413"/>
              <a:gd name="connsiteY40" fmla="*/ 4339664 h 5229819"/>
              <a:gd name="connsiteX41" fmla="*/ 2257356 w 3706413"/>
              <a:gd name="connsiteY41" fmla="*/ 4262588 h 5229819"/>
              <a:gd name="connsiteX42" fmla="*/ 2122814 w 3706413"/>
              <a:gd name="connsiteY42" fmla="*/ 4273357 h 5229819"/>
              <a:gd name="connsiteX43" fmla="*/ 2427819 w 3706413"/>
              <a:gd name="connsiteY43" fmla="*/ 4316623 h 5229819"/>
              <a:gd name="connsiteX44" fmla="*/ 2495745 w 3706413"/>
              <a:gd name="connsiteY44" fmla="*/ 4323417 h 5229819"/>
              <a:gd name="connsiteX45" fmla="*/ 2842012 w 3706413"/>
              <a:gd name="connsiteY45" fmla="*/ 4396980 h 5229819"/>
              <a:gd name="connsiteX46" fmla="*/ 2946172 w 3706413"/>
              <a:gd name="connsiteY46" fmla="*/ 4417967 h 5229819"/>
              <a:gd name="connsiteX47" fmla="*/ 2257356 w 3706413"/>
              <a:gd name="connsiteY47" fmla="*/ 4262588 h 5229819"/>
              <a:gd name="connsiteX48" fmla="*/ 2658537 w 3706413"/>
              <a:gd name="connsiteY48" fmla="*/ 3869558 h 5229819"/>
              <a:gd name="connsiteX49" fmla="*/ 2641175 w 3706413"/>
              <a:gd name="connsiteY49" fmla="*/ 3888643 h 5229819"/>
              <a:gd name="connsiteX50" fmla="*/ 3126479 w 3706413"/>
              <a:gd name="connsiteY50" fmla="*/ 4335544 h 5229819"/>
              <a:gd name="connsiteX51" fmla="*/ 3143670 w 3706413"/>
              <a:gd name="connsiteY51" fmla="*/ 4314908 h 5229819"/>
              <a:gd name="connsiteX52" fmla="*/ 2658537 w 3706413"/>
              <a:gd name="connsiteY52" fmla="*/ 3869558 h 5229819"/>
              <a:gd name="connsiteX53" fmla="*/ 2688997 w 3706413"/>
              <a:gd name="connsiteY53" fmla="*/ 3810128 h 5229819"/>
              <a:gd name="connsiteX54" fmla="*/ 3092476 w 3706413"/>
              <a:gd name="connsiteY54" fmla="*/ 4164235 h 5229819"/>
              <a:gd name="connsiteX55" fmla="*/ 3421465 w 3706413"/>
              <a:gd name="connsiteY55" fmla="*/ 4408668 h 5229819"/>
              <a:gd name="connsiteX56" fmla="*/ 3516150 w 3706413"/>
              <a:gd name="connsiteY56" fmla="*/ 4477687 h 5229819"/>
              <a:gd name="connsiteX57" fmla="*/ 2688997 w 3706413"/>
              <a:gd name="connsiteY57" fmla="*/ 3810128 h 5229819"/>
              <a:gd name="connsiteX58" fmla="*/ 2629101 w 3706413"/>
              <a:gd name="connsiteY58" fmla="*/ 3729983 h 5229819"/>
              <a:gd name="connsiteX59" fmla="*/ 2725377 w 3706413"/>
              <a:gd name="connsiteY59" fmla="*/ 3746294 h 5229819"/>
              <a:gd name="connsiteX60" fmla="*/ 3013384 w 3706413"/>
              <a:gd name="connsiteY60" fmla="*/ 3891324 h 5229819"/>
              <a:gd name="connsiteX61" fmla="*/ 3660848 w 3706413"/>
              <a:gd name="connsiteY61" fmla="*/ 4551031 h 5229819"/>
              <a:gd name="connsiteX62" fmla="*/ 3704859 w 3706413"/>
              <a:gd name="connsiteY62" fmla="*/ 4609717 h 5229819"/>
              <a:gd name="connsiteX63" fmla="*/ 3706413 w 3706413"/>
              <a:gd name="connsiteY63" fmla="*/ 4611184 h 5229819"/>
              <a:gd name="connsiteX64" fmla="*/ 3706413 w 3706413"/>
              <a:gd name="connsiteY64" fmla="*/ 4755886 h 5229819"/>
              <a:gd name="connsiteX65" fmla="*/ 3552833 w 3706413"/>
              <a:gd name="connsiteY65" fmla="*/ 4689924 h 5229819"/>
              <a:gd name="connsiteX66" fmla="*/ 3369302 w 3706413"/>
              <a:gd name="connsiteY66" fmla="*/ 4619536 h 5229819"/>
              <a:gd name="connsiteX67" fmla="*/ 3276509 w 3706413"/>
              <a:gd name="connsiteY67" fmla="*/ 4622882 h 5229819"/>
              <a:gd name="connsiteX68" fmla="*/ 2657957 w 3706413"/>
              <a:gd name="connsiteY68" fmla="*/ 4674486 h 5229819"/>
              <a:gd name="connsiteX69" fmla="*/ 1891952 w 3706413"/>
              <a:gd name="connsiteY69" fmla="*/ 4426992 h 5229819"/>
              <a:gd name="connsiteX70" fmla="*/ 1839998 w 3706413"/>
              <a:gd name="connsiteY70" fmla="*/ 4399458 h 5229819"/>
              <a:gd name="connsiteX71" fmla="*/ 1897411 w 3706413"/>
              <a:gd name="connsiteY71" fmla="*/ 4275071 h 5229819"/>
              <a:gd name="connsiteX72" fmla="*/ 2271660 w 3706413"/>
              <a:gd name="connsiteY72" fmla="*/ 4202654 h 5229819"/>
              <a:gd name="connsiteX73" fmla="*/ 2860369 w 3706413"/>
              <a:gd name="connsiteY73" fmla="*/ 4283351 h 5229819"/>
              <a:gd name="connsiteX74" fmla="*/ 2986729 w 3706413"/>
              <a:gd name="connsiteY74" fmla="*/ 4338210 h 5229819"/>
              <a:gd name="connsiteX75" fmla="*/ 2815025 w 3706413"/>
              <a:gd name="connsiteY75" fmla="*/ 4191559 h 5229819"/>
              <a:gd name="connsiteX76" fmla="*/ 2550431 w 3706413"/>
              <a:gd name="connsiteY76" fmla="*/ 3844543 h 5229819"/>
              <a:gd name="connsiteX77" fmla="*/ 2629101 w 3706413"/>
              <a:gd name="connsiteY77" fmla="*/ 3729983 h 5229819"/>
              <a:gd name="connsiteX78" fmla="*/ 3397898 w 3706413"/>
              <a:gd name="connsiteY78" fmla="*/ 3668670 h 5229819"/>
              <a:gd name="connsiteX79" fmla="*/ 3449283 w 3706413"/>
              <a:gd name="connsiteY79" fmla="*/ 3681369 h 5229819"/>
              <a:gd name="connsiteX80" fmla="*/ 3627665 w 3706413"/>
              <a:gd name="connsiteY80" fmla="*/ 3763001 h 5229819"/>
              <a:gd name="connsiteX81" fmla="*/ 3706413 w 3706413"/>
              <a:gd name="connsiteY81" fmla="*/ 3805642 h 5229819"/>
              <a:gd name="connsiteX82" fmla="*/ 3706413 w 3706413"/>
              <a:gd name="connsiteY82" fmla="*/ 3865937 h 5229819"/>
              <a:gd name="connsiteX83" fmla="*/ 3673535 w 3706413"/>
              <a:gd name="connsiteY83" fmla="*/ 3844482 h 5229819"/>
              <a:gd name="connsiteX84" fmla="*/ 3391447 w 3706413"/>
              <a:gd name="connsiteY84" fmla="*/ 3744577 h 5229819"/>
              <a:gd name="connsiteX85" fmla="*/ 3623365 w 3706413"/>
              <a:gd name="connsiteY85" fmla="*/ 3988607 h 5229819"/>
              <a:gd name="connsiteX86" fmla="*/ 3645161 w 3706413"/>
              <a:gd name="connsiteY86" fmla="*/ 3992335 h 5229819"/>
              <a:gd name="connsiteX87" fmla="*/ 3669623 w 3706413"/>
              <a:gd name="connsiteY87" fmla="*/ 3952050 h 5229819"/>
              <a:gd name="connsiteX88" fmla="*/ 3706413 w 3706413"/>
              <a:gd name="connsiteY88" fmla="*/ 3970469 h 5229819"/>
              <a:gd name="connsiteX89" fmla="*/ 3706413 w 3706413"/>
              <a:gd name="connsiteY89" fmla="*/ 4112777 h 5229819"/>
              <a:gd name="connsiteX90" fmla="*/ 3499463 w 3706413"/>
              <a:gd name="connsiteY90" fmla="*/ 3964991 h 5229819"/>
              <a:gd name="connsiteX91" fmla="*/ 3355004 w 3706413"/>
              <a:gd name="connsiteY91" fmla="*/ 3805641 h 5229819"/>
              <a:gd name="connsiteX92" fmla="*/ 3350639 w 3706413"/>
              <a:gd name="connsiteY92" fmla="*/ 3695270 h 5229819"/>
              <a:gd name="connsiteX93" fmla="*/ 3397898 w 3706413"/>
              <a:gd name="connsiteY93" fmla="*/ 3668670 h 5229819"/>
              <a:gd name="connsiteX94" fmla="*/ 2911098 w 3706413"/>
              <a:gd name="connsiteY94" fmla="*/ 3440435 h 5229819"/>
              <a:gd name="connsiteX95" fmla="*/ 2828048 w 3706413"/>
              <a:gd name="connsiteY95" fmla="*/ 3443932 h 5229819"/>
              <a:gd name="connsiteX96" fmla="*/ 2509409 w 3706413"/>
              <a:gd name="connsiteY96" fmla="*/ 3495655 h 5229819"/>
              <a:gd name="connsiteX97" fmla="*/ 2147895 w 3706413"/>
              <a:gd name="connsiteY97" fmla="*/ 3514483 h 5229819"/>
              <a:gd name="connsiteX98" fmla="*/ 2003552 w 3706413"/>
              <a:gd name="connsiteY98" fmla="*/ 3520439 h 5229819"/>
              <a:gd name="connsiteX99" fmla="*/ 2246830 w 3706413"/>
              <a:gd name="connsiteY99" fmla="*/ 3622276 h 5229819"/>
              <a:gd name="connsiteX100" fmla="*/ 2835671 w 3706413"/>
              <a:gd name="connsiteY100" fmla="*/ 3548747 h 5229819"/>
              <a:gd name="connsiteX101" fmla="*/ 2998953 w 3706413"/>
              <a:gd name="connsiteY101" fmla="*/ 3464237 h 5229819"/>
              <a:gd name="connsiteX102" fmla="*/ 2995075 w 3706413"/>
              <a:gd name="connsiteY102" fmla="*/ 3442088 h 5229819"/>
              <a:gd name="connsiteX103" fmla="*/ 2911098 w 3706413"/>
              <a:gd name="connsiteY103" fmla="*/ 3440435 h 5229819"/>
              <a:gd name="connsiteX104" fmla="*/ 2690666 w 3706413"/>
              <a:gd name="connsiteY104" fmla="*/ 3299672 h 5229819"/>
              <a:gd name="connsiteX105" fmla="*/ 2476905 w 3706413"/>
              <a:gd name="connsiteY105" fmla="*/ 3324782 h 5229819"/>
              <a:gd name="connsiteX106" fmla="*/ 2094849 w 3706413"/>
              <a:gd name="connsiteY106" fmla="*/ 3447220 h 5229819"/>
              <a:gd name="connsiteX107" fmla="*/ 2483888 w 3706413"/>
              <a:gd name="connsiteY107" fmla="*/ 3440295 h 5229819"/>
              <a:gd name="connsiteX108" fmla="*/ 3014076 w 3706413"/>
              <a:gd name="connsiteY108" fmla="*/ 3366305 h 5229819"/>
              <a:gd name="connsiteX109" fmla="*/ 2904378 w 3706413"/>
              <a:gd name="connsiteY109" fmla="*/ 3324561 h 5229819"/>
              <a:gd name="connsiteX110" fmla="*/ 2690666 w 3706413"/>
              <a:gd name="connsiteY110" fmla="*/ 3299672 h 5229819"/>
              <a:gd name="connsiteX111" fmla="*/ 2367226 w 3706413"/>
              <a:gd name="connsiteY111" fmla="*/ 2661486 h 5229819"/>
              <a:gd name="connsiteX112" fmla="*/ 2207259 w 3706413"/>
              <a:gd name="connsiteY112" fmla="*/ 2694665 h 5229819"/>
              <a:gd name="connsiteX113" fmla="*/ 2179723 w 3706413"/>
              <a:gd name="connsiteY113" fmla="*/ 2818255 h 5229819"/>
              <a:gd name="connsiteX114" fmla="*/ 2514888 w 3706413"/>
              <a:gd name="connsiteY114" fmla="*/ 3048475 h 5229819"/>
              <a:gd name="connsiteX115" fmla="*/ 3189423 w 3706413"/>
              <a:gd name="connsiteY115" fmla="*/ 3180218 h 5229819"/>
              <a:gd name="connsiteX116" fmla="*/ 2232937 w 3706413"/>
              <a:gd name="connsiteY116" fmla="*/ 2769088 h 5229819"/>
              <a:gd name="connsiteX117" fmla="*/ 2352619 w 3706413"/>
              <a:gd name="connsiteY117" fmla="*/ 2743180 h 5229819"/>
              <a:gd name="connsiteX118" fmla="*/ 2721589 w 3706413"/>
              <a:gd name="connsiteY118" fmla="*/ 2876160 h 5229819"/>
              <a:gd name="connsiteX119" fmla="*/ 3060914 w 3706413"/>
              <a:gd name="connsiteY119" fmla="*/ 3014259 h 5229819"/>
              <a:gd name="connsiteX120" fmla="*/ 2965264 w 3706413"/>
              <a:gd name="connsiteY120" fmla="*/ 2935323 h 5229819"/>
              <a:gd name="connsiteX121" fmla="*/ 2367226 w 3706413"/>
              <a:gd name="connsiteY121" fmla="*/ 2661486 h 5229819"/>
              <a:gd name="connsiteX122" fmla="*/ 3210311 w 3706413"/>
              <a:gd name="connsiteY122" fmla="*/ 2079941 h 5229819"/>
              <a:gd name="connsiteX123" fmla="*/ 3306643 w 3706413"/>
              <a:gd name="connsiteY123" fmla="*/ 2095643 h 5229819"/>
              <a:gd name="connsiteX124" fmla="*/ 3675942 w 3706413"/>
              <a:gd name="connsiteY124" fmla="*/ 2418868 h 5229819"/>
              <a:gd name="connsiteX125" fmla="*/ 3706413 w 3706413"/>
              <a:gd name="connsiteY125" fmla="*/ 2484145 h 5229819"/>
              <a:gd name="connsiteX126" fmla="*/ 3706413 w 3706413"/>
              <a:gd name="connsiteY126" fmla="*/ 2627274 h 5229819"/>
              <a:gd name="connsiteX127" fmla="*/ 3681303 w 3706413"/>
              <a:gd name="connsiteY127" fmla="*/ 2546191 h 5229819"/>
              <a:gd name="connsiteX128" fmla="*/ 3407314 w 3706413"/>
              <a:gd name="connsiteY128" fmla="*/ 2211574 h 5229819"/>
              <a:gd name="connsiteX129" fmla="*/ 3381875 w 3706413"/>
              <a:gd name="connsiteY129" fmla="*/ 2214291 h 5229819"/>
              <a:gd name="connsiteX130" fmla="*/ 3584397 w 3706413"/>
              <a:gd name="connsiteY130" fmla="*/ 2615085 h 5229819"/>
              <a:gd name="connsiteX131" fmla="*/ 3706413 w 3706413"/>
              <a:gd name="connsiteY131" fmla="*/ 2824803 h 5229819"/>
              <a:gd name="connsiteX132" fmla="*/ 3706413 w 3706413"/>
              <a:gd name="connsiteY132" fmla="*/ 2949791 h 5229819"/>
              <a:gd name="connsiteX133" fmla="*/ 3298059 w 3706413"/>
              <a:gd name="connsiteY133" fmla="*/ 2192604 h 5229819"/>
              <a:gd name="connsiteX134" fmla="*/ 3453791 w 3706413"/>
              <a:gd name="connsiteY134" fmla="*/ 2686289 h 5229819"/>
              <a:gd name="connsiteX135" fmla="*/ 3706413 w 3706413"/>
              <a:gd name="connsiteY135" fmla="*/ 3036627 h 5229819"/>
              <a:gd name="connsiteX136" fmla="*/ 3706413 w 3706413"/>
              <a:gd name="connsiteY136" fmla="*/ 3122698 h 5229819"/>
              <a:gd name="connsiteX137" fmla="*/ 3584914 w 3706413"/>
              <a:gd name="connsiteY137" fmla="*/ 2963314 h 5229819"/>
              <a:gd name="connsiteX138" fmla="*/ 3404251 w 3706413"/>
              <a:gd name="connsiteY138" fmla="*/ 2718261 h 5229819"/>
              <a:gd name="connsiteX139" fmla="*/ 3291617 w 3706413"/>
              <a:gd name="connsiteY139" fmla="*/ 2490995 h 5229819"/>
              <a:gd name="connsiteX140" fmla="*/ 3218538 w 3706413"/>
              <a:gd name="connsiteY140" fmla="*/ 2205701 h 5229819"/>
              <a:gd name="connsiteX141" fmla="*/ 3210311 w 3706413"/>
              <a:gd name="connsiteY141" fmla="*/ 2079941 h 5229819"/>
              <a:gd name="connsiteX142" fmla="*/ 1350946 w 3706413"/>
              <a:gd name="connsiteY142" fmla="*/ 1631006 h 5229819"/>
              <a:gd name="connsiteX143" fmla="*/ 1004901 w 3706413"/>
              <a:gd name="connsiteY143" fmla="*/ 1697258 h 5229819"/>
              <a:gd name="connsiteX144" fmla="*/ 955407 w 3706413"/>
              <a:gd name="connsiteY144" fmla="*/ 1725240 h 5229819"/>
              <a:gd name="connsiteX145" fmla="*/ 1056827 w 3706413"/>
              <a:gd name="connsiteY145" fmla="*/ 1829253 h 5229819"/>
              <a:gd name="connsiteX146" fmla="*/ 1626585 w 3706413"/>
              <a:gd name="connsiteY146" fmla="*/ 2030287 h 5229819"/>
              <a:gd name="connsiteX147" fmla="*/ 2214811 w 3706413"/>
              <a:gd name="connsiteY147" fmla="*/ 2140743 h 5229819"/>
              <a:gd name="connsiteX148" fmla="*/ 2475442 w 3706413"/>
              <a:gd name="connsiteY148" fmla="*/ 2220115 h 5229819"/>
              <a:gd name="connsiteX149" fmla="*/ 1255641 w 3706413"/>
              <a:gd name="connsiteY149" fmla="*/ 1766864 h 5229819"/>
              <a:gd name="connsiteX150" fmla="*/ 1305929 w 3706413"/>
              <a:gd name="connsiteY150" fmla="*/ 1722974 h 5229819"/>
              <a:gd name="connsiteX151" fmla="*/ 2002915 w 3706413"/>
              <a:gd name="connsiteY151" fmla="*/ 1923946 h 5229819"/>
              <a:gd name="connsiteX152" fmla="*/ 2449662 w 3706413"/>
              <a:gd name="connsiteY152" fmla="*/ 2126020 h 5229819"/>
              <a:gd name="connsiteX153" fmla="*/ 2505028 w 3706413"/>
              <a:gd name="connsiteY153" fmla="*/ 2142789 h 5229819"/>
              <a:gd name="connsiteX154" fmla="*/ 2446175 w 3706413"/>
              <a:gd name="connsiteY154" fmla="*/ 2082091 h 5229819"/>
              <a:gd name="connsiteX155" fmla="*/ 2312648 w 3706413"/>
              <a:gd name="connsiteY155" fmla="*/ 1997116 h 5229819"/>
              <a:gd name="connsiteX156" fmla="*/ 1350946 w 3706413"/>
              <a:gd name="connsiteY156" fmla="*/ 1631006 h 5229819"/>
              <a:gd name="connsiteX157" fmla="*/ 2656659 w 3706413"/>
              <a:gd name="connsiteY157" fmla="*/ 1238775 h 5229819"/>
              <a:gd name="connsiteX158" fmla="*/ 2625436 w 3706413"/>
              <a:gd name="connsiteY158" fmla="*/ 1397072 h 5229819"/>
              <a:gd name="connsiteX159" fmla="*/ 2875161 w 3706413"/>
              <a:gd name="connsiteY159" fmla="*/ 2321650 h 5229819"/>
              <a:gd name="connsiteX160" fmla="*/ 2925722 w 3706413"/>
              <a:gd name="connsiteY160" fmla="*/ 2392692 h 5229819"/>
              <a:gd name="connsiteX161" fmla="*/ 2811462 w 3706413"/>
              <a:gd name="connsiteY161" fmla="*/ 1947758 h 5229819"/>
              <a:gd name="connsiteX162" fmla="*/ 2718919 w 3706413"/>
              <a:gd name="connsiteY162" fmla="*/ 1497019 h 5229819"/>
              <a:gd name="connsiteX163" fmla="*/ 2753255 w 3706413"/>
              <a:gd name="connsiteY163" fmla="*/ 1529176 h 5229819"/>
              <a:gd name="connsiteX164" fmla="*/ 2881379 w 3706413"/>
              <a:gd name="connsiteY164" fmla="*/ 2022317 h 5229819"/>
              <a:gd name="connsiteX165" fmla="*/ 2996393 w 3706413"/>
              <a:gd name="connsiteY165" fmla="*/ 2365005 h 5229819"/>
              <a:gd name="connsiteX166" fmla="*/ 3100133 w 3706413"/>
              <a:gd name="connsiteY166" fmla="*/ 2512233 h 5229819"/>
              <a:gd name="connsiteX167" fmla="*/ 3079545 w 3706413"/>
              <a:gd name="connsiteY167" fmla="*/ 1967247 h 5229819"/>
              <a:gd name="connsiteX168" fmla="*/ 2899475 w 3706413"/>
              <a:gd name="connsiteY168" fmla="*/ 1449951 h 5229819"/>
              <a:gd name="connsiteX169" fmla="*/ 2656659 w 3706413"/>
              <a:gd name="connsiteY169" fmla="*/ 1238775 h 5229819"/>
              <a:gd name="connsiteX170" fmla="*/ 3706413 w 3706413"/>
              <a:gd name="connsiteY170" fmla="*/ 1137947 h 5229819"/>
              <a:gd name="connsiteX171" fmla="*/ 3706413 w 3706413"/>
              <a:gd name="connsiteY171" fmla="*/ 1243206 h 5229819"/>
              <a:gd name="connsiteX172" fmla="*/ 3696802 w 3706413"/>
              <a:gd name="connsiteY172" fmla="*/ 1277693 h 5229819"/>
              <a:gd name="connsiteX173" fmla="*/ 3654274 w 3706413"/>
              <a:gd name="connsiteY173" fmla="*/ 1577573 h 5229819"/>
              <a:gd name="connsiteX174" fmla="*/ 3690859 w 3706413"/>
              <a:gd name="connsiteY174" fmla="*/ 1995668 h 5229819"/>
              <a:gd name="connsiteX175" fmla="*/ 3706413 w 3706413"/>
              <a:gd name="connsiteY175" fmla="*/ 2066513 h 5229819"/>
              <a:gd name="connsiteX176" fmla="*/ 3706413 w 3706413"/>
              <a:gd name="connsiteY176" fmla="*/ 2262940 h 5229819"/>
              <a:gd name="connsiteX177" fmla="*/ 3657271 w 3706413"/>
              <a:gd name="connsiteY177" fmla="*/ 2111802 h 5229819"/>
              <a:gd name="connsiteX178" fmla="*/ 3602351 w 3706413"/>
              <a:gd name="connsiteY178" fmla="*/ 1469850 h 5229819"/>
              <a:gd name="connsiteX179" fmla="*/ 3678488 w 3706413"/>
              <a:gd name="connsiteY179" fmla="*/ 1166299 h 5229819"/>
              <a:gd name="connsiteX180" fmla="*/ 1367798 w 3706413"/>
              <a:gd name="connsiteY180" fmla="*/ 807514 h 5229819"/>
              <a:gd name="connsiteX181" fmla="*/ 1321670 w 3706413"/>
              <a:gd name="connsiteY181" fmla="*/ 812743 h 5229819"/>
              <a:gd name="connsiteX182" fmla="*/ 1326427 w 3706413"/>
              <a:gd name="connsiteY182" fmla="*/ 995044 h 5229819"/>
              <a:gd name="connsiteX183" fmla="*/ 1646715 w 3706413"/>
              <a:gd name="connsiteY183" fmla="*/ 1403714 h 5229819"/>
              <a:gd name="connsiteX184" fmla="*/ 1699020 w 3706413"/>
              <a:gd name="connsiteY184" fmla="*/ 1462003 h 5229819"/>
              <a:gd name="connsiteX185" fmla="*/ 2128129 w 3706413"/>
              <a:gd name="connsiteY185" fmla="*/ 1776540 h 5229819"/>
              <a:gd name="connsiteX186" fmla="*/ 2153908 w 3706413"/>
              <a:gd name="connsiteY186" fmla="*/ 1776925 h 5229819"/>
              <a:gd name="connsiteX187" fmla="*/ 1447891 w 3706413"/>
              <a:gd name="connsiteY187" fmla="*/ 949010 h 5229819"/>
              <a:gd name="connsiteX188" fmla="*/ 1451500 w 3706413"/>
              <a:gd name="connsiteY188" fmla="*/ 904772 h 5229819"/>
              <a:gd name="connsiteX189" fmla="*/ 1824226 w 3706413"/>
              <a:gd name="connsiteY189" fmla="*/ 1311217 h 5229819"/>
              <a:gd name="connsiteX190" fmla="*/ 2204689 w 3706413"/>
              <a:gd name="connsiteY190" fmla="*/ 1730927 h 5229819"/>
              <a:gd name="connsiteX191" fmla="*/ 1890667 w 3706413"/>
              <a:gd name="connsiteY191" fmla="*/ 1206353 h 5229819"/>
              <a:gd name="connsiteX192" fmla="*/ 1627192 w 3706413"/>
              <a:gd name="connsiteY192" fmla="*/ 933479 h 5229819"/>
              <a:gd name="connsiteX193" fmla="*/ 1367798 w 3706413"/>
              <a:gd name="connsiteY193" fmla="*/ 807514 h 5229819"/>
              <a:gd name="connsiteX194" fmla="*/ 283580 w 3706413"/>
              <a:gd name="connsiteY194" fmla="*/ 681216 h 5229819"/>
              <a:gd name="connsiteX195" fmla="*/ 110348 w 3706413"/>
              <a:gd name="connsiteY195" fmla="*/ 708025 h 5229819"/>
              <a:gd name="connsiteX196" fmla="*/ 85723 w 3706413"/>
              <a:gd name="connsiteY196" fmla="*/ 819576 h 5229819"/>
              <a:gd name="connsiteX197" fmla="*/ 199932 w 3706413"/>
              <a:gd name="connsiteY197" fmla="*/ 893664 h 5229819"/>
              <a:gd name="connsiteX198" fmla="*/ 740736 w 3706413"/>
              <a:gd name="connsiteY198" fmla="*/ 1064235 h 5229819"/>
              <a:gd name="connsiteX199" fmla="*/ 1110528 w 3706413"/>
              <a:gd name="connsiteY199" fmla="*/ 1146285 h 5229819"/>
              <a:gd name="connsiteX200" fmla="*/ 459412 w 3706413"/>
              <a:gd name="connsiteY200" fmla="*/ 885372 h 5229819"/>
              <a:gd name="connsiteX201" fmla="*/ 543138 w 3706413"/>
              <a:gd name="connsiteY201" fmla="*/ 845601 h 5229819"/>
              <a:gd name="connsiteX202" fmla="*/ 910153 w 3706413"/>
              <a:gd name="connsiteY202" fmla="*/ 948610 h 5229819"/>
              <a:gd name="connsiteX203" fmla="*/ 966399 w 3706413"/>
              <a:gd name="connsiteY203" fmla="*/ 962382 h 5229819"/>
              <a:gd name="connsiteX204" fmla="*/ 283580 w 3706413"/>
              <a:gd name="connsiteY204" fmla="*/ 681216 h 5229819"/>
              <a:gd name="connsiteX205" fmla="*/ 1590373 w 3706413"/>
              <a:gd name="connsiteY205" fmla="*/ 207352 h 5229819"/>
              <a:gd name="connsiteX206" fmla="*/ 1849000 w 3706413"/>
              <a:gd name="connsiteY206" fmla="*/ 1052202 h 5229819"/>
              <a:gd name="connsiteX207" fmla="*/ 1897521 w 3706413"/>
              <a:gd name="connsiteY207" fmla="*/ 1104633 h 5229819"/>
              <a:gd name="connsiteX208" fmla="*/ 1590373 w 3706413"/>
              <a:gd name="connsiteY208" fmla="*/ 207352 h 5229819"/>
              <a:gd name="connsiteX209" fmla="*/ 1477590 w 3706413"/>
              <a:gd name="connsiteY209" fmla="*/ 196987 h 5229819"/>
              <a:gd name="connsiteX210" fmla="*/ 1734197 w 3706413"/>
              <a:gd name="connsiteY210" fmla="*/ 915385 h 5229819"/>
              <a:gd name="connsiteX211" fmla="*/ 1477590 w 3706413"/>
              <a:gd name="connsiteY211" fmla="*/ 196987 h 5229819"/>
              <a:gd name="connsiteX212" fmla="*/ 1520807 w 3706413"/>
              <a:gd name="connsiteY212" fmla="*/ 401 h 5229819"/>
              <a:gd name="connsiteX213" fmla="*/ 1959261 w 3706413"/>
              <a:gd name="connsiteY213" fmla="*/ 1004279 h 5229819"/>
              <a:gd name="connsiteX214" fmla="*/ 1999831 w 3706413"/>
              <a:gd name="connsiteY214" fmla="*/ 1233302 h 5229819"/>
              <a:gd name="connsiteX215" fmla="*/ 2119085 w 3706413"/>
              <a:gd name="connsiteY215" fmla="*/ 1423964 h 5229819"/>
              <a:gd name="connsiteX216" fmla="*/ 2335471 w 3706413"/>
              <a:gd name="connsiteY216" fmla="*/ 1850384 h 5229819"/>
              <a:gd name="connsiteX217" fmla="*/ 2392591 w 3706413"/>
              <a:gd name="connsiteY217" fmla="*/ 1951489 h 5229819"/>
              <a:gd name="connsiteX218" fmla="*/ 2748943 w 3706413"/>
              <a:gd name="connsiteY218" fmla="*/ 2303364 h 5229819"/>
              <a:gd name="connsiteX219" fmla="*/ 2806241 w 3706413"/>
              <a:gd name="connsiteY219" fmla="*/ 2339964 h 5229819"/>
              <a:gd name="connsiteX220" fmla="*/ 2679338 w 3706413"/>
              <a:gd name="connsiteY220" fmla="*/ 2010074 h 5229819"/>
              <a:gd name="connsiteX221" fmla="*/ 2606989 w 3706413"/>
              <a:gd name="connsiteY221" fmla="*/ 1775538 h 5229819"/>
              <a:gd name="connsiteX222" fmla="*/ 2582155 w 3706413"/>
              <a:gd name="connsiteY222" fmla="*/ 1309760 h 5229819"/>
              <a:gd name="connsiteX223" fmla="*/ 2592851 w 3706413"/>
              <a:gd name="connsiteY223" fmla="*/ 1261833 h 5229819"/>
              <a:gd name="connsiteX224" fmla="*/ 2718128 w 3706413"/>
              <a:gd name="connsiteY224" fmla="*/ 1210907 h 5229819"/>
              <a:gd name="connsiteX225" fmla="*/ 2951511 w 3706413"/>
              <a:gd name="connsiteY225" fmla="*/ 1441852 h 5229819"/>
              <a:gd name="connsiteX226" fmla="*/ 3160173 w 3706413"/>
              <a:gd name="connsiteY226" fmla="*/ 2233223 h 5229819"/>
              <a:gd name="connsiteX227" fmla="*/ 3158785 w 3706413"/>
              <a:gd name="connsiteY227" fmla="*/ 2488422 h 5229819"/>
              <a:gd name="connsiteX228" fmla="*/ 3209364 w 3706413"/>
              <a:gd name="connsiteY228" fmla="*/ 2753645 h 5229819"/>
              <a:gd name="connsiteX229" fmla="*/ 3471364 w 3706413"/>
              <a:gd name="connsiteY229" fmla="*/ 3105660 h 5229819"/>
              <a:gd name="connsiteX230" fmla="*/ 3623977 w 3706413"/>
              <a:gd name="connsiteY230" fmla="*/ 3294563 h 5229819"/>
              <a:gd name="connsiteX231" fmla="*/ 3706413 w 3706413"/>
              <a:gd name="connsiteY231" fmla="*/ 3401612 h 5229819"/>
              <a:gd name="connsiteX232" fmla="*/ 3706413 w 3706413"/>
              <a:gd name="connsiteY232" fmla="*/ 3545638 h 5229819"/>
              <a:gd name="connsiteX233" fmla="*/ 3608502 w 3706413"/>
              <a:gd name="connsiteY233" fmla="*/ 3503365 h 5229819"/>
              <a:gd name="connsiteX234" fmla="*/ 3297560 w 3706413"/>
              <a:gd name="connsiteY234" fmla="*/ 3451338 h 5229819"/>
              <a:gd name="connsiteX235" fmla="*/ 3006185 w 3706413"/>
              <a:gd name="connsiteY235" fmla="*/ 3521395 h 5229819"/>
              <a:gd name="connsiteX236" fmla="*/ 2745224 w 3706413"/>
              <a:gd name="connsiteY236" fmla="*/ 3629721 h 5229819"/>
              <a:gd name="connsiteX237" fmla="*/ 2266244 w 3706413"/>
              <a:gd name="connsiteY237" fmla="*/ 3673727 h 5229819"/>
              <a:gd name="connsiteX238" fmla="*/ 1968615 w 3706413"/>
              <a:gd name="connsiteY238" fmla="*/ 3585320 h 5229819"/>
              <a:gd name="connsiteX239" fmla="*/ 1898396 w 3706413"/>
              <a:gd name="connsiteY239" fmla="*/ 3500287 h 5229819"/>
              <a:gd name="connsiteX240" fmla="*/ 1989083 w 3706413"/>
              <a:gd name="connsiteY240" fmla="*/ 3427016 h 5229819"/>
              <a:gd name="connsiteX241" fmla="*/ 2389567 w 3706413"/>
              <a:gd name="connsiteY241" fmla="*/ 3290809 h 5229819"/>
              <a:gd name="connsiteX242" fmla="*/ 3205300 w 3706413"/>
              <a:gd name="connsiteY242" fmla="*/ 3375769 h 5229819"/>
              <a:gd name="connsiteX243" fmla="*/ 3240592 w 3706413"/>
              <a:gd name="connsiteY243" fmla="*/ 3390188 h 5229819"/>
              <a:gd name="connsiteX244" fmla="*/ 3590446 w 3706413"/>
              <a:gd name="connsiteY244" fmla="*/ 3433644 h 5229819"/>
              <a:gd name="connsiteX245" fmla="*/ 3581651 w 3706413"/>
              <a:gd name="connsiteY245" fmla="*/ 3418443 h 5229819"/>
              <a:gd name="connsiteX246" fmla="*/ 3371466 w 3706413"/>
              <a:gd name="connsiteY246" fmla="*/ 3338517 h 5229819"/>
              <a:gd name="connsiteX247" fmla="*/ 3329835 w 3706413"/>
              <a:gd name="connsiteY247" fmla="*/ 3315870 h 5229819"/>
              <a:gd name="connsiteX248" fmla="*/ 3091307 w 3706413"/>
              <a:gd name="connsiteY248" fmla="*/ 3229805 h 5229819"/>
              <a:gd name="connsiteX249" fmla="*/ 2723879 w 3706413"/>
              <a:gd name="connsiteY249" fmla="*/ 3162709 h 5229819"/>
              <a:gd name="connsiteX250" fmla="*/ 2203034 w 3706413"/>
              <a:gd name="connsiteY250" fmla="*/ 2922890 h 5229819"/>
              <a:gd name="connsiteX251" fmla="*/ 2101110 w 3706413"/>
              <a:gd name="connsiteY251" fmla="*/ 2793332 h 5229819"/>
              <a:gd name="connsiteX252" fmla="*/ 2116325 w 3706413"/>
              <a:gd name="connsiteY252" fmla="*/ 2687419 h 5229819"/>
              <a:gd name="connsiteX253" fmla="*/ 2319352 w 3706413"/>
              <a:gd name="connsiteY253" fmla="*/ 2601737 h 5229819"/>
              <a:gd name="connsiteX254" fmla="*/ 2766163 w 3706413"/>
              <a:gd name="connsiteY254" fmla="*/ 2737145 h 5229819"/>
              <a:gd name="connsiteX255" fmla="*/ 2974746 w 3706413"/>
              <a:gd name="connsiteY255" fmla="*/ 2866399 h 5229819"/>
              <a:gd name="connsiteX256" fmla="*/ 3252625 w 3706413"/>
              <a:gd name="connsiteY256" fmla="*/ 3111944 h 5229819"/>
              <a:gd name="connsiteX257" fmla="*/ 3398162 w 3706413"/>
              <a:gd name="connsiteY257" fmla="*/ 3234826 h 5229819"/>
              <a:gd name="connsiteX258" fmla="*/ 3566326 w 3706413"/>
              <a:gd name="connsiteY258" fmla="*/ 3338157 h 5229819"/>
              <a:gd name="connsiteX259" fmla="*/ 3542324 w 3706413"/>
              <a:gd name="connsiteY259" fmla="*/ 3269103 h 5229819"/>
              <a:gd name="connsiteX260" fmla="*/ 3361463 w 3706413"/>
              <a:gd name="connsiteY260" fmla="*/ 3048843 h 5229819"/>
              <a:gd name="connsiteX261" fmla="*/ 2760231 w 3706413"/>
              <a:gd name="connsiteY261" fmla="*/ 2387604 h 5229819"/>
              <a:gd name="connsiteX262" fmla="*/ 2690109 w 3706413"/>
              <a:gd name="connsiteY262" fmla="*/ 2343136 h 5229819"/>
              <a:gd name="connsiteX263" fmla="*/ 2584945 w 3706413"/>
              <a:gd name="connsiteY263" fmla="*/ 2319604 h 5229819"/>
              <a:gd name="connsiteX264" fmla="*/ 2476459 w 3706413"/>
              <a:gd name="connsiteY264" fmla="*/ 2274585 h 5229819"/>
              <a:gd name="connsiteX265" fmla="*/ 1635021 w 3706413"/>
              <a:gd name="connsiteY265" fmla="*/ 2080790 h 5229819"/>
              <a:gd name="connsiteX266" fmla="*/ 994284 w 3706413"/>
              <a:gd name="connsiteY266" fmla="*/ 1848426 h 5229819"/>
              <a:gd name="connsiteX267" fmla="*/ 900907 w 3706413"/>
              <a:gd name="connsiteY267" fmla="*/ 1722986 h 5229819"/>
              <a:gd name="connsiteX268" fmla="*/ 1019942 w 3706413"/>
              <a:gd name="connsiteY268" fmla="*/ 1634959 h 5229819"/>
              <a:gd name="connsiteX269" fmla="*/ 1436756 w 3706413"/>
              <a:gd name="connsiteY269" fmla="*/ 1581585 h 5229819"/>
              <a:gd name="connsiteX270" fmla="*/ 1745065 w 3706413"/>
              <a:gd name="connsiteY270" fmla="*/ 1615304 h 5229819"/>
              <a:gd name="connsiteX271" fmla="*/ 1601192 w 3706413"/>
              <a:gd name="connsiteY271" fmla="*/ 1445865 h 5229819"/>
              <a:gd name="connsiteX272" fmla="*/ 1401935 w 3706413"/>
              <a:gd name="connsiteY272" fmla="*/ 1322332 h 5229819"/>
              <a:gd name="connsiteX273" fmla="*/ 1350058 w 3706413"/>
              <a:gd name="connsiteY273" fmla="*/ 1304329 h 5229819"/>
              <a:gd name="connsiteX274" fmla="*/ 1196299 w 3706413"/>
              <a:gd name="connsiteY274" fmla="*/ 1267380 h 5229819"/>
              <a:gd name="connsiteX275" fmla="*/ 1010774 w 3706413"/>
              <a:gd name="connsiteY275" fmla="*/ 1183133 h 5229819"/>
              <a:gd name="connsiteX276" fmla="*/ 762606 w 3706413"/>
              <a:gd name="connsiteY276" fmla="*/ 1122658 h 5229819"/>
              <a:gd name="connsiteX277" fmla="*/ 154893 w 3706413"/>
              <a:gd name="connsiteY277" fmla="*/ 930327 h 5229819"/>
              <a:gd name="connsiteX278" fmla="*/ 41348 w 3706413"/>
              <a:gd name="connsiteY278" fmla="*/ 855682 h 5229819"/>
              <a:gd name="connsiteX279" fmla="*/ 71618 w 3706413"/>
              <a:gd name="connsiteY279" fmla="*/ 669959 h 5229819"/>
              <a:gd name="connsiteX280" fmla="*/ 192882 w 3706413"/>
              <a:gd name="connsiteY280" fmla="*/ 633126 h 5229819"/>
              <a:gd name="connsiteX281" fmla="*/ 753661 w 3706413"/>
              <a:gd name="connsiteY281" fmla="*/ 741211 h 5229819"/>
              <a:gd name="connsiteX282" fmla="*/ 1255776 w 3706413"/>
              <a:gd name="connsiteY282" fmla="*/ 1147472 h 5229819"/>
              <a:gd name="connsiteX283" fmla="*/ 1455766 w 3706413"/>
              <a:gd name="connsiteY283" fmla="*/ 1276598 h 5229819"/>
              <a:gd name="connsiteX284" fmla="*/ 1288932 w 3706413"/>
              <a:gd name="connsiteY284" fmla="*/ 1033280 h 5229819"/>
              <a:gd name="connsiteX285" fmla="*/ 1232411 w 3706413"/>
              <a:gd name="connsiteY285" fmla="*/ 880301 h 5229819"/>
              <a:gd name="connsiteX286" fmla="*/ 1384570 w 3706413"/>
              <a:gd name="connsiteY286" fmla="*/ 733996 h 5229819"/>
              <a:gd name="connsiteX287" fmla="*/ 1507746 w 3706413"/>
              <a:gd name="connsiteY287" fmla="*/ 755398 h 5229819"/>
              <a:gd name="connsiteX288" fmla="*/ 1477350 w 3706413"/>
              <a:gd name="connsiteY288" fmla="*/ 678725 h 5229819"/>
              <a:gd name="connsiteX289" fmla="*/ 1417151 w 3706413"/>
              <a:gd name="connsiteY289" fmla="*/ 168105 h 5229819"/>
              <a:gd name="connsiteX290" fmla="*/ 1520807 w 3706413"/>
              <a:gd name="connsiteY290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3706413" h="5229819">
                <a:moveTo>
                  <a:pt x="3324222" y="5028685"/>
                </a:moveTo>
                <a:cubicBezTo>
                  <a:pt x="2914191" y="5017649"/>
                  <a:pt x="2457659" y="5092074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cubicBezTo>
                  <a:pt x="3128478" y="5152984"/>
                  <a:pt x="3388566" y="5120472"/>
                  <a:pt x="3648886" y="5092281"/>
                </a:cubicBezTo>
                <a:cubicBezTo>
                  <a:pt x="3667175" y="5090483"/>
                  <a:pt x="3685179" y="5084973"/>
                  <a:pt x="3702503" y="5073259"/>
                </a:cubicBezTo>
                <a:cubicBezTo>
                  <a:pt x="3592409" y="5045537"/>
                  <a:pt x="3460899" y="5032363"/>
                  <a:pt x="3324222" y="5028685"/>
                </a:cubicBezTo>
                <a:close/>
                <a:moveTo>
                  <a:pt x="2943802" y="4819637"/>
                </a:move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cubicBezTo>
                  <a:pt x="3119274" y="4965385"/>
                  <a:pt x="3287249" y="4966695"/>
                  <a:pt x="3475392" y="4962373"/>
                </a:cubicBezTo>
                <a:cubicBezTo>
                  <a:pt x="3291674" y="4892417"/>
                  <a:pt x="3125043" y="4827317"/>
                  <a:pt x="2943802" y="4819637"/>
                </a:cubicBezTo>
                <a:close/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cubicBezTo>
                  <a:pt x="3248124" y="4832427"/>
                  <a:pt x="3408749" y="4889020"/>
                  <a:pt x="3570306" y="4942005"/>
                </a:cubicBezTo>
                <a:lnTo>
                  <a:pt x="3706413" y="4985431"/>
                </a:lnTo>
                <a:lnTo>
                  <a:pt x="3706413" y="5138759"/>
                </a:lnTo>
                <a:lnTo>
                  <a:pt x="3666470" y="5143575"/>
                </a:lnTo>
                <a:cubicBezTo>
                  <a:pt x="3408699" y="5170758"/>
                  <a:pt x="3151374" y="5199821"/>
                  <a:pt x="2893424" y="5222073"/>
                </a:cubicBez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3087942" y="4378606"/>
                </a:moveTo>
                <a:cubicBezTo>
                  <a:pt x="3144748" y="4441586"/>
                  <a:pt x="3195973" y="4512072"/>
                  <a:pt x="3296563" y="4500490"/>
                </a:cubicBezTo>
                <a:cubicBezTo>
                  <a:pt x="3227004" y="4460065"/>
                  <a:pt x="3157778" y="4419362"/>
                  <a:pt x="3087942" y="4378606"/>
                </a:cubicBezTo>
                <a:close/>
                <a:moveTo>
                  <a:pt x="3244519" y="4342061"/>
                </a:moveTo>
                <a:cubicBezTo>
                  <a:pt x="3237398" y="4401665"/>
                  <a:pt x="3296048" y="4447292"/>
                  <a:pt x="3437633" y="4493328"/>
                </a:cubicBezTo>
                <a:cubicBezTo>
                  <a:pt x="3374983" y="4444284"/>
                  <a:pt x="3312334" y="4395239"/>
                  <a:pt x="3244519" y="4342061"/>
                </a:cubicBezTo>
                <a:close/>
                <a:moveTo>
                  <a:pt x="1907604" y="4339664"/>
                </a:move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832100" y="4658202"/>
                  <a:pt x="3016629" y="4649574"/>
                  <a:pt x="3196930" y="4588044"/>
                </a:cubicBezTo>
                <a:cubicBezTo>
                  <a:pt x="3198959" y="4579002"/>
                  <a:pt x="3200989" y="4569960"/>
                  <a:pt x="3203019" y="4560918"/>
                </a:cubicBezTo>
                <a:cubicBezTo>
                  <a:pt x="3130559" y="4535912"/>
                  <a:pt x="3058809" y="450635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88997" y="3810128"/>
                </a:moveTo>
                <a:cubicBezTo>
                  <a:pt x="2831670" y="3941058"/>
                  <a:pt x="2937046" y="4076752"/>
                  <a:pt x="3092476" y="4164235"/>
                </a:cubicBezTo>
                <a:cubicBezTo>
                  <a:pt x="3210716" y="4230989"/>
                  <a:pt x="3312281" y="4326412"/>
                  <a:pt x="3421465" y="4408668"/>
                </a:cubicBezTo>
                <a:cubicBezTo>
                  <a:pt x="3449123" y="4429493"/>
                  <a:pt x="3477776" y="4449483"/>
                  <a:pt x="3516150" y="4477687"/>
                </a:cubicBezTo>
                <a:cubicBezTo>
                  <a:pt x="3438660" y="4249159"/>
                  <a:pt x="2930483" y="3834999"/>
                  <a:pt x="2688997" y="381012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cubicBezTo>
                  <a:pt x="3287958" y="4052706"/>
                  <a:pt x="3483613" y="4293294"/>
                  <a:pt x="3660848" y="4551031"/>
                </a:cubicBezTo>
                <a:cubicBezTo>
                  <a:pt x="3674449" y="4570948"/>
                  <a:pt x="3688952" y="4591098"/>
                  <a:pt x="3704859" y="4609717"/>
                </a:cubicBezTo>
                <a:lnTo>
                  <a:pt x="3706413" y="4611184"/>
                </a:lnTo>
                <a:lnTo>
                  <a:pt x="3706413" y="4755886"/>
                </a:lnTo>
                <a:lnTo>
                  <a:pt x="3552833" y="4689924"/>
                </a:lnTo>
                <a:cubicBezTo>
                  <a:pt x="3492107" y="4665524"/>
                  <a:pt x="3430822" y="4642291"/>
                  <a:pt x="3369302" y="4619536"/>
                </a:cubicBezTo>
                <a:cubicBezTo>
                  <a:pt x="3337176" y="4607541"/>
                  <a:pt x="3310571" y="4609543"/>
                  <a:pt x="3276509" y="4622882"/>
                </a:cubicBezTo>
                <a:cubicBezTo>
                  <a:pt x="3075959" y="4701405"/>
                  <a:pt x="2866571" y="4723552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3397898" y="3668670"/>
                </a:moveTo>
                <a:cubicBezTo>
                  <a:pt x="3415283" y="3667983"/>
                  <a:pt x="3433355" y="3673847"/>
                  <a:pt x="3449283" y="3681369"/>
                </a:cubicBezTo>
                <a:cubicBezTo>
                  <a:pt x="3508306" y="3708900"/>
                  <a:pt x="3568531" y="3734999"/>
                  <a:pt x="3627665" y="3763001"/>
                </a:cubicBezTo>
                <a:lnTo>
                  <a:pt x="3706413" y="3805642"/>
                </a:lnTo>
                <a:lnTo>
                  <a:pt x="3706413" y="3865937"/>
                </a:lnTo>
                <a:lnTo>
                  <a:pt x="3673535" y="3844482"/>
                </a:lnTo>
                <a:cubicBezTo>
                  <a:pt x="3568081" y="3782444"/>
                  <a:pt x="3464597" y="3742260"/>
                  <a:pt x="3391447" y="3744577"/>
                </a:cubicBezTo>
                <a:cubicBezTo>
                  <a:pt x="3445826" y="3859271"/>
                  <a:pt x="3536464" y="3928863"/>
                  <a:pt x="3623365" y="3988607"/>
                </a:cubicBezTo>
                <a:cubicBezTo>
                  <a:pt x="3638783" y="3991476"/>
                  <a:pt x="3644443" y="3993502"/>
                  <a:pt x="3645161" y="3992335"/>
                </a:cubicBezTo>
                <a:cubicBezTo>
                  <a:pt x="3651900" y="3982164"/>
                  <a:pt x="3658083" y="3971330"/>
                  <a:pt x="3669623" y="3952050"/>
                </a:cubicBezTo>
                <a:lnTo>
                  <a:pt x="3706413" y="3970469"/>
                </a:lnTo>
                <a:lnTo>
                  <a:pt x="3706413" y="4112777"/>
                </a:lnTo>
                <a:lnTo>
                  <a:pt x="3499463" y="3964991"/>
                </a:lnTo>
                <a:cubicBezTo>
                  <a:pt x="3444087" y="3920570"/>
                  <a:pt x="3399487" y="3862025"/>
                  <a:pt x="3355004" y="3805641"/>
                </a:cubicBezTo>
                <a:cubicBezTo>
                  <a:pt x="3329592" y="3773334"/>
                  <a:pt x="3324339" y="3732017"/>
                  <a:pt x="3350639" y="3695270"/>
                </a:cubicBezTo>
                <a:cubicBezTo>
                  <a:pt x="3363817" y="3676592"/>
                  <a:pt x="3380514" y="3669356"/>
                  <a:pt x="3397898" y="3668670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367226" y="2661486"/>
                </a:move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728972" y="3136419"/>
                  <a:pt x="2958854" y="3153527"/>
                  <a:pt x="3189423" y="3180218"/>
                </a:cubicBezTo>
                <a:cubicBezTo>
                  <a:pt x="2893454" y="2996709"/>
                  <a:pt x="2335267" y="2789917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lose/>
                <a:moveTo>
                  <a:pt x="3210311" y="2079941"/>
                </a:moveTo>
                <a:cubicBezTo>
                  <a:pt x="3256248" y="2071316"/>
                  <a:pt x="3282832" y="2083445"/>
                  <a:pt x="3306643" y="2095643"/>
                </a:cubicBezTo>
                <a:cubicBezTo>
                  <a:pt x="3457298" y="2173726"/>
                  <a:pt x="3595565" y="2272144"/>
                  <a:pt x="3675942" y="2418868"/>
                </a:cubicBezTo>
                <a:lnTo>
                  <a:pt x="3706413" y="2484145"/>
                </a:lnTo>
                <a:lnTo>
                  <a:pt x="3706413" y="2627274"/>
                </a:lnTo>
                <a:lnTo>
                  <a:pt x="3681303" y="2546191"/>
                </a:lnTo>
                <a:cubicBezTo>
                  <a:pt x="3633669" y="2400434"/>
                  <a:pt x="3529701" y="2297429"/>
                  <a:pt x="3407314" y="2211574"/>
                </a:cubicBezTo>
                <a:cubicBezTo>
                  <a:pt x="3394822" y="2203428"/>
                  <a:pt x="3390274" y="2202727"/>
                  <a:pt x="3381875" y="2214291"/>
                </a:cubicBezTo>
                <a:cubicBezTo>
                  <a:pt x="3440248" y="2353295"/>
                  <a:pt x="3510385" y="2485252"/>
                  <a:pt x="3584397" y="2615085"/>
                </a:cubicBezTo>
                <a:lnTo>
                  <a:pt x="3706413" y="2824803"/>
                </a:lnTo>
                <a:lnTo>
                  <a:pt x="3706413" y="2949791"/>
                </a:lnTo>
                <a:lnTo>
                  <a:pt x="3298059" y="2192604"/>
                </a:lnTo>
                <a:cubicBezTo>
                  <a:pt x="3309571" y="2371494"/>
                  <a:pt x="3349665" y="2539950"/>
                  <a:pt x="3453791" y="2686289"/>
                </a:cubicBezTo>
                <a:lnTo>
                  <a:pt x="3706413" y="3036627"/>
                </a:lnTo>
                <a:lnTo>
                  <a:pt x="3706413" y="3122698"/>
                </a:lnTo>
                <a:lnTo>
                  <a:pt x="3584914" y="2963314"/>
                </a:lnTo>
                <a:cubicBezTo>
                  <a:pt x="3523540" y="2882503"/>
                  <a:pt x="3462823" y="2801211"/>
                  <a:pt x="3404251" y="2718261"/>
                </a:cubicBezTo>
                <a:cubicBezTo>
                  <a:pt x="3355914" y="2649869"/>
                  <a:pt x="3319635" y="2570229"/>
                  <a:pt x="3291617" y="2490995"/>
                </a:cubicBezTo>
                <a:cubicBezTo>
                  <a:pt x="3258912" y="2398760"/>
                  <a:pt x="3239555" y="2301534"/>
                  <a:pt x="3218538" y="2205701"/>
                </a:cubicBezTo>
                <a:cubicBezTo>
                  <a:pt x="3210690" y="2169382"/>
                  <a:pt x="3196515" y="2083051"/>
                  <a:pt x="3210311" y="2079941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3706413" y="1137947"/>
                </a:moveTo>
                <a:lnTo>
                  <a:pt x="3706413" y="1243206"/>
                </a:lnTo>
                <a:lnTo>
                  <a:pt x="3696802" y="1277693"/>
                </a:lnTo>
                <a:cubicBezTo>
                  <a:pt x="3680907" y="1377402"/>
                  <a:pt x="3652651" y="1477886"/>
                  <a:pt x="3654274" y="1577573"/>
                </a:cubicBezTo>
                <a:cubicBezTo>
                  <a:pt x="3656218" y="1718766"/>
                  <a:pt x="3665324" y="1858888"/>
                  <a:pt x="3690859" y="1995668"/>
                </a:cubicBezTo>
                <a:lnTo>
                  <a:pt x="3706413" y="2066513"/>
                </a:lnTo>
                <a:lnTo>
                  <a:pt x="3706413" y="2262940"/>
                </a:lnTo>
                <a:lnTo>
                  <a:pt x="3657271" y="2111802"/>
                </a:lnTo>
                <a:cubicBezTo>
                  <a:pt x="3602913" y="1902824"/>
                  <a:pt x="3586529" y="1687624"/>
                  <a:pt x="3602351" y="1469850"/>
                </a:cubicBezTo>
                <a:cubicBezTo>
                  <a:pt x="3609765" y="1370484"/>
                  <a:pt x="3619982" y="1243361"/>
                  <a:pt x="3678488" y="1166299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67861" y="1693097"/>
                  <a:pt x="3162162" y="1950423"/>
                  <a:pt x="3160173" y="2233223"/>
                </a:cubicBezTo>
                <a:cubicBezTo>
                  <a:pt x="3159710" y="2318290"/>
                  <a:pt x="3160467" y="2403461"/>
                  <a:pt x="3158785" y="2488422"/>
                </a:cubicBezTo>
                <a:cubicBezTo>
                  <a:pt x="3157064" y="2580754"/>
                  <a:pt x="3152464" y="2674373"/>
                  <a:pt x="3209364" y="2753645"/>
                </a:cubicBezTo>
                <a:cubicBezTo>
                  <a:pt x="3294741" y="2872248"/>
                  <a:pt x="3378737" y="2992575"/>
                  <a:pt x="3471364" y="3105660"/>
                </a:cubicBezTo>
                <a:cubicBezTo>
                  <a:pt x="3522667" y="3168317"/>
                  <a:pt x="3573704" y="3231163"/>
                  <a:pt x="3623977" y="3294563"/>
                </a:cubicBezTo>
                <a:lnTo>
                  <a:pt x="3706413" y="3401612"/>
                </a:lnTo>
                <a:lnTo>
                  <a:pt x="3706413" y="3545638"/>
                </a:lnTo>
                <a:lnTo>
                  <a:pt x="3608502" y="3503365"/>
                </a:lnTo>
                <a:cubicBezTo>
                  <a:pt x="3508306" y="3468520"/>
                  <a:pt x="3402344" y="3454867"/>
                  <a:pt x="3297560" y="3451338"/>
                </a:cubicBezTo>
                <a:cubicBezTo>
                  <a:pt x="3200096" y="3448443"/>
                  <a:pt x="3098687" y="3465792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673305" y="3202887"/>
                  <a:pt x="2945358" y="3236545"/>
                  <a:pt x="3205300" y="3375769"/>
                </a:cubicBezTo>
                <a:cubicBezTo>
                  <a:pt x="3216457" y="3381649"/>
                  <a:pt x="3228116" y="3388802"/>
                  <a:pt x="3240592" y="3390188"/>
                </a:cubicBezTo>
                <a:cubicBezTo>
                  <a:pt x="3356935" y="3405469"/>
                  <a:pt x="3473717" y="3419252"/>
                  <a:pt x="3590446" y="3433644"/>
                </a:cubicBezTo>
                <a:cubicBezTo>
                  <a:pt x="3587550" y="3428171"/>
                  <a:pt x="3585759" y="3420642"/>
                  <a:pt x="3581651" y="3418443"/>
                </a:cubicBezTo>
                <a:cubicBezTo>
                  <a:pt x="3514494" y="3385601"/>
                  <a:pt x="3468935" y="3296248"/>
                  <a:pt x="3371466" y="3338517"/>
                </a:cubicBezTo>
                <a:cubicBezTo>
                  <a:pt x="3362827" y="3342379"/>
                  <a:pt x="3344983" y="3321787"/>
                  <a:pt x="3329835" y="3315870"/>
                </a:cubicBezTo>
                <a:cubicBezTo>
                  <a:pt x="3250433" y="3285961"/>
                  <a:pt x="3173178" y="3249173"/>
                  <a:pt x="3091307" y="3229805"/>
                </a:cubicBez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72827" y="2942164"/>
                  <a:pt x="3175565" y="3017411"/>
                  <a:pt x="3252625" y="3111944"/>
                </a:cubicBezTo>
                <a:cubicBezTo>
                  <a:pt x="3296437" y="3165505"/>
                  <a:pt x="3346021" y="3198980"/>
                  <a:pt x="3398162" y="3234826"/>
                </a:cubicBezTo>
                <a:cubicBezTo>
                  <a:pt x="3452356" y="3271772"/>
                  <a:pt x="3510364" y="3303824"/>
                  <a:pt x="3566326" y="3338157"/>
                </a:cubicBezTo>
                <a:cubicBezTo>
                  <a:pt x="3566137" y="3305573"/>
                  <a:pt x="3555890" y="3285945"/>
                  <a:pt x="3542324" y="3269103"/>
                </a:cubicBezTo>
                <a:cubicBezTo>
                  <a:pt x="3482498" y="3195108"/>
                  <a:pt x="3424664" y="3119443"/>
                  <a:pt x="3361463" y="3048843"/>
                </a:cubicBezTo>
                <a:cubicBezTo>
                  <a:pt x="3162306" y="2827002"/>
                  <a:pt x="2961767" y="2606885"/>
                  <a:pt x="2760231" y="2387604"/>
                </a:cubicBez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bg1"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875C8-4D84-47A7-9FBF-2B60C604BE2C}" type="datetime1">
              <a:rPr lang="en-US" smtClean="0"/>
              <a:t>12/21/2023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aseline="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Principle of Epidemiology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9A083F98-8E0D-14F8-CA40-D0B5AB8037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1582" y="447749"/>
            <a:ext cx="2330685" cy="1898712"/>
          </a:xfrm>
          <a:prstGeom prst="rect">
            <a:avLst/>
          </a:prstGeom>
        </p:spPr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8188" y="2740025"/>
            <a:ext cx="5688012" cy="202882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1951"/>
            <a:ext cx="10530526" cy="662139"/>
          </a:xfrm>
        </p:spPr>
        <p:txBody>
          <a:bodyPr/>
          <a:lstStyle>
            <a:lvl1pPr algn="ctr">
              <a:defRPr sz="3600" b="1" cap="none" baseline="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712F38-4391-A499-56E2-8F095A506D08}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A6350AA-EC6F-8D22-E7C8-E49FBD7689EB}"/>
              </a:ext>
            </a:extLst>
          </p:cNvPr>
          <p:cNvSpPr/>
          <p:nvPr userDrawn="1"/>
        </p:nvSpPr>
        <p:spPr>
          <a:xfrm>
            <a:off x="2032253" y="592989"/>
            <a:ext cx="8339975" cy="5016456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339975" h="5016456">
                <a:moveTo>
                  <a:pt x="3848638" y="256"/>
                </a:moveTo>
                <a:cubicBezTo>
                  <a:pt x="4570927" y="7508"/>
                  <a:pt x="5235778" y="169337"/>
                  <a:pt x="5854939" y="453958"/>
                </a:cubicBezTo>
                <a:cubicBezTo>
                  <a:pt x="6501988" y="751448"/>
                  <a:pt x="7048323" y="1162477"/>
                  <a:pt x="7528125" y="1647586"/>
                </a:cubicBezTo>
                <a:cubicBezTo>
                  <a:pt x="7683482" y="1804666"/>
                  <a:pt x="7835477" y="1964795"/>
                  <a:pt x="7964917" y="2141444"/>
                </a:cubicBezTo>
                <a:cubicBezTo>
                  <a:pt x="8291332" y="2586851"/>
                  <a:pt x="8426919" y="3084911"/>
                  <a:pt x="8282443" y="3652263"/>
                </a:cubicBezTo>
                <a:cubicBezTo>
                  <a:pt x="8184226" y="4038024"/>
                  <a:pt x="7971744" y="4372053"/>
                  <a:pt x="7614819" y="4625329"/>
                </a:cubicBezTo>
                <a:cubicBezTo>
                  <a:pt x="7196329" y="4922350"/>
                  <a:pt x="6753706" y="4984477"/>
                  <a:pt x="6295036" y="4840094"/>
                </a:cubicBezTo>
                <a:cubicBezTo>
                  <a:pt x="6141710" y="4791809"/>
                  <a:pt x="6009670" y="4711390"/>
                  <a:pt x="5873978" y="4635681"/>
                </a:cubicBezTo>
                <a:cubicBezTo>
                  <a:pt x="5580727" y="4471947"/>
                  <a:pt x="5266011" y="4351689"/>
                  <a:pt x="4908200" y="4320645"/>
                </a:cubicBezTo>
                <a:cubicBezTo>
                  <a:pt x="4606973" y="4294394"/>
                  <a:pt x="4308924" y="4341330"/>
                  <a:pt x="4012453" y="4430992"/>
                </a:cubicBezTo>
                <a:cubicBezTo>
                  <a:pt x="3681382" y="4531125"/>
                  <a:pt x="3492158" y="4613858"/>
                  <a:pt x="3293564" y="4694916"/>
                </a:cubicBezTo>
                <a:cubicBezTo>
                  <a:pt x="3072864" y="4785027"/>
                  <a:pt x="1763329" y="5319409"/>
                  <a:pt x="900660" y="4775642"/>
                </a:cubicBezTo>
                <a:cubicBezTo>
                  <a:pt x="668340" y="4629189"/>
                  <a:pt x="505436" y="4428533"/>
                  <a:pt x="464143" y="4374943"/>
                </a:cubicBezTo>
                <a:cubicBezTo>
                  <a:pt x="281748" y="4138098"/>
                  <a:pt x="171990" y="3867355"/>
                  <a:pt x="100508" y="3580002"/>
                </a:cubicBezTo>
                <a:cubicBezTo>
                  <a:pt x="19663" y="3254689"/>
                  <a:pt x="-6201" y="2919423"/>
                  <a:pt x="1210" y="2578945"/>
                </a:cubicBezTo>
                <a:cubicBezTo>
                  <a:pt x="10675" y="2138785"/>
                  <a:pt x="197522" y="1745167"/>
                  <a:pt x="500797" y="1384103"/>
                </a:cubicBezTo>
                <a:cubicBezTo>
                  <a:pt x="730656" y="1110427"/>
                  <a:pt x="1007021" y="882615"/>
                  <a:pt x="1318314" y="689794"/>
                </a:cubicBezTo>
                <a:cubicBezTo>
                  <a:pt x="1444924" y="611408"/>
                  <a:pt x="1573572" y="537328"/>
                  <a:pt x="1708401" y="472905"/>
                </a:cubicBezTo>
                <a:cubicBezTo>
                  <a:pt x="2394802" y="145037"/>
                  <a:pt x="3108888" y="-7126"/>
                  <a:pt x="3848638" y="256"/>
                </a:cubicBezTo>
                <a:close/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BC3B985-E244-9B94-5C9B-8ED7DCD699F7}"/>
              </a:ext>
            </a:extLst>
          </p:cNvPr>
          <p:cNvSpPr/>
          <p:nvPr userDrawn="1"/>
        </p:nvSpPr>
        <p:spPr>
          <a:xfrm>
            <a:off x="0" y="2090206"/>
            <a:ext cx="5025692" cy="4767794"/>
          </a:xfrm>
          <a:custGeom>
            <a:avLst/>
            <a:gdLst>
              <a:gd name="connsiteX0" fmla="*/ 0 w 5025692"/>
              <a:gd name="connsiteY0" fmla="*/ 0 h 4767794"/>
              <a:gd name="connsiteX1" fmla="*/ 83822 w 5025692"/>
              <a:gd name="connsiteY1" fmla="*/ 8977 h 4767794"/>
              <a:gd name="connsiteX2" fmla="*/ 1007423 w 5025692"/>
              <a:gd name="connsiteY2" fmla="*/ 603530 h 4767794"/>
              <a:gd name="connsiteX3" fmla="*/ 1196014 w 5025692"/>
              <a:gd name="connsiteY3" fmla="*/ 998698 h 4767794"/>
              <a:gd name="connsiteX4" fmla="*/ 1720031 w 5025692"/>
              <a:gd name="connsiteY4" fmla="*/ 1792671 h 4767794"/>
              <a:gd name="connsiteX5" fmla="*/ 2445357 w 5025692"/>
              <a:gd name="connsiteY5" fmla="*/ 2234883 h 4767794"/>
              <a:gd name="connsiteX6" fmla="*/ 3131728 w 5025692"/>
              <a:gd name="connsiteY6" fmla="*/ 2461621 h 4767794"/>
              <a:gd name="connsiteX7" fmla="*/ 4942117 w 5025692"/>
              <a:gd name="connsiteY7" fmla="*/ 3799387 h 4767794"/>
              <a:gd name="connsiteX8" fmla="*/ 5025401 w 5025692"/>
              <a:gd name="connsiteY8" fmla="*/ 4347030 h 4767794"/>
              <a:gd name="connsiteX9" fmla="*/ 4964911 w 5025692"/>
              <a:gd name="connsiteY9" fmla="*/ 4754079 h 4767794"/>
              <a:gd name="connsiteX10" fmla="*/ 4960464 w 5025692"/>
              <a:gd name="connsiteY10" fmla="*/ 4767794 h 4767794"/>
              <a:gd name="connsiteX11" fmla="*/ 0 w 5025692"/>
              <a:gd name="connsiteY11" fmla="*/ 4767794 h 4767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25692" h="4767794">
                <a:moveTo>
                  <a:pt x="0" y="0"/>
                </a:moveTo>
                <a:lnTo>
                  <a:pt x="83822" y="8977"/>
                </a:lnTo>
                <a:cubicBezTo>
                  <a:pt x="481513" y="73066"/>
                  <a:pt x="786941" y="276937"/>
                  <a:pt x="1007423" y="603530"/>
                </a:cubicBezTo>
                <a:cubicBezTo>
                  <a:pt x="1091644" y="728317"/>
                  <a:pt x="1141084" y="864163"/>
                  <a:pt x="1196014" y="998698"/>
                </a:cubicBezTo>
                <a:cubicBezTo>
                  <a:pt x="1314658" y="1289535"/>
                  <a:pt x="1474956" y="1561126"/>
                  <a:pt x="1720031" y="1792671"/>
                </a:cubicBezTo>
                <a:cubicBezTo>
                  <a:pt x="1926283" y="1987685"/>
                  <a:pt x="2173702" y="2127358"/>
                  <a:pt x="2445357" y="2234883"/>
                </a:cubicBezTo>
                <a:cubicBezTo>
                  <a:pt x="2748724" y="2354951"/>
                  <a:pt x="2937273" y="2404939"/>
                  <a:pt x="3131728" y="2461621"/>
                </a:cubicBezTo>
                <a:cubicBezTo>
                  <a:pt x="3347847" y="2524590"/>
                  <a:pt x="4630019" y="2898435"/>
                  <a:pt x="4942117" y="3799387"/>
                </a:cubicBezTo>
                <a:cubicBezTo>
                  <a:pt x="5026156" y="4042026"/>
                  <a:pt x="5026847" y="4283761"/>
                  <a:pt x="5025401" y="4347030"/>
                </a:cubicBezTo>
                <a:cubicBezTo>
                  <a:pt x="5022168" y="4486810"/>
                  <a:pt x="5000521" y="4622184"/>
                  <a:pt x="4964911" y="4754079"/>
                </a:cubicBezTo>
                <a:lnTo>
                  <a:pt x="4960464" y="4767794"/>
                </a:lnTo>
                <a:lnTo>
                  <a:pt x="0" y="4767794"/>
                </a:ln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70432"/>
            <a:ext cx="9144000" cy="2387600"/>
          </a:xfrm>
        </p:spPr>
        <p:txBody>
          <a:bodyPr anchor="b"/>
          <a:lstStyle>
            <a:lvl1pPr algn="ctr">
              <a:defRPr sz="600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8E094-4ADD-B56F-A2B6-C1D91D2B3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2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01FE67-785F-1A9A-BBBD-4F9A419AC158}"/>
              </a:ext>
            </a:extLst>
          </p:cNvPr>
          <p:cNvSpPr/>
          <p:nvPr userDrawn="1"/>
        </p:nvSpPr>
        <p:spPr>
          <a:xfrm>
            <a:off x="6173514" y="1"/>
            <a:ext cx="6018487" cy="5788889"/>
          </a:xfrm>
          <a:custGeom>
            <a:avLst/>
            <a:gdLst>
              <a:gd name="connsiteX0" fmla="*/ 156534 w 6018487"/>
              <a:gd name="connsiteY0" fmla="*/ 0 h 5788889"/>
              <a:gd name="connsiteX1" fmla="*/ 6018487 w 6018487"/>
              <a:gd name="connsiteY1" fmla="*/ 0 h 5788889"/>
              <a:gd name="connsiteX2" fmla="*/ 6018487 w 6018487"/>
              <a:gd name="connsiteY2" fmla="*/ 5323590 h 5788889"/>
              <a:gd name="connsiteX3" fmla="*/ 5932782 w 6018487"/>
              <a:gd name="connsiteY3" fmla="*/ 5397450 h 5788889"/>
              <a:gd name="connsiteX4" fmla="*/ 891863 w 6018487"/>
              <a:gd name="connsiteY4" fmla="*/ 3868392 h 5788889"/>
              <a:gd name="connsiteX5" fmla="*/ 113848 w 6018487"/>
              <a:gd name="connsiteY5" fmla="*/ 143186 h 5788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8487" h="5788889">
                <a:moveTo>
                  <a:pt x="156534" y="0"/>
                </a:moveTo>
                <a:lnTo>
                  <a:pt x="6018487" y="0"/>
                </a:lnTo>
                <a:lnTo>
                  <a:pt x="6018487" y="5323590"/>
                </a:lnTo>
                <a:lnTo>
                  <a:pt x="5932782" y="5397450"/>
                </a:lnTo>
                <a:cubicBezTo>
                  <a:pt x="4753122" y="6286614"/>
                  <a:pt x="2167835" y="5612225"/>
                  <a:pt x="891863" y="3868392"/>
                </a:cubicBezTo>
                <a:cubicBezTo>
                  <a:pt x="139136" y="2839633"/>
                  <a:pt x="-193253" y="1390444"/>
                  <a:pt x="113848" y="143186"/>
                </a:cubicBez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7A62BA-11D3-585A-8CBD-5E0FB4DE522D}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E1AE81E-772F-B009-AF15-C0FC060518A7}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2FAB7-6DDF-86AA-6FF5-4EBD6234F2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solidFill>
            <a:schemeClr val="accent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36D92-E9A2-BC35-2CA0-2DC56E32D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6EF47-99AC-6166-B194-13D68424C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4F02C-3587-46B6-85EF-4236ED547D01}" type="datetime1">
              <a:rPr lang="en-US" smtClean="0"/>
              <a:t>12/21/2023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996CE-5BB1-CA7E-667B-F066341E3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aseline="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Principle of Epidemiology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55DEF-097E-EE27-F5A1-F5310672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0B88804-97CC-BE78-8D40-672973E4CD32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7FB28C4-D7BE-9D2F-25D0-06D2480EA06A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593889"/>
            <a:ext cx="9144000" cy="786855"/>
          </a:xfrm>
          <a:solidFill>
            <a:schemeClr val="accent2"/>
          </a:solidFill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1742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8415A3A-F1FD-1C49-5759-DC4DDE2A64CB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650F58D-9D24-3618-E478-ACD38F3FA018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F76F4-A668-3D1B-FBCF-3C693E81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1ECA-21C0-4693-BE50-84DD16CAADBB}" type="datetime1">
              <a:rPr lang="en-US" smtClean="0"/>
              <a:t>12/21/2023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B032C-EBAF-7C2C-182B-5A074BD2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aseline="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Principle of Epidemiology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06A95-0E6D-275E-B1C2-0EC7757B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FFCE30D-675C-0B6D-9F98-1DF1C118CA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497" y="320511"/>
            <a:ext cx="9095830" cy="81513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b"/>
          <a:lstStyle>
            <a:lvl1pPr>
              <a:defRPr sz="4800" b="1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641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C4A3-2260-4EBB-A9AB-A8AC5B3AD0F0}" type="datetimeFigureOut">
              <a:rPr lang="th-TH" smtClean="0"/>
              <a:t>21/12/66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287B-5C78-4592-B73C-D7BC1DDB5B1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2999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59" y="6492874"/>
            <a:ext cx="1151955" cy="2828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fld id="{CC81B343-0A37-4D83-AD1A-0ACBF0553889}" type="datetime1">
              <a:rPr lang="en-US" smtClean="0"/>
              <a:t>12/21/2023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5" y="6464808"/>
            <a:ext cx="4330391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aseline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Principle of Epidemiology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7664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9" r:id="rId4"/>
    <p:sldLayoutId id="2147483661" r:id="rId5"/>
    <p:sldLayoutId id="2147483666" r:id="rId6"/>
    <p:sldLayoutId id="2147483652" r:id="rId7"/>
    <p:sldLayoutId id="2147483655" r:id="rId8"/>
    <p:sldLayoutId id="2147483667" r:id="rId9"/>
    <p:sldLayoutId id="2147483668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b="1" kern="1200">
          <a:solidFill>
            <a:schemeClr val="tx1"/>
          </a:solidFill>
          <a:latin typeface="Cordia New" panose="020B0304020202020204" pitchFamily="34" charset="-34"/>
          <a:ea typeface="+mj-ea"/>
          <a:cs typeface="Cordia New" panose="020B0304020202020204" pitchFamily="34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Cordia New" panose="020B0304020202020204" pitchFamily="34" charset="-34"/>
          <a:ea typeface="+mn-ea"/>
          <a:cs typeface="Cordia New" panose="020B0304020202020204" pitchFamily="34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ordia New" panose="020B0304020202020204" pitchFamily="34" charset="-34"/>
          <a:ea typeface="+mn-ea"/>
          <a:cs typeface="Cordia New" panose="020B0304020202020204" pitchFamily="34" charset="-34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rdia New" panose="020B0304020202020204" pitchFamily="34" charset="-34"/>
          <a:ea typeface="+mn-ea"/>
          <a:cs typeface="Cordia New" panose="020B0304020202020204" pitchFamily="34" charset="-34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dia New" panose="020B0304020202020204" pitchFamily="34" charset="-34"/>
          <a:ea typeface="+mn-ea"/>
          <a:cs typeface="Cordia New" panose="020B0304020202020204" pitchFamily="34" charset="-34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dia New" panose="020B0304020202020204" pitchFamily="34" charset="-34"/>
          <a:ea typeface="+mn-ea"/>
          <a:cs typeface="Cordia New" panose="020B0304020202020204" pitchFamily="34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oh.hpc.go.th/data/bse/Epidemiology_breastCancer.pdf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5" Type="http://schemas.openxmlformats.org/officeDocument/2006/relationships/hyperlink" Target="http://doh.hpc.go.th/data/bse/exercise_ASR.xlsx" TargetMode="Externa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doh.hpc.go.th/data/bse/exercise_ASR.xlsx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doh.hpc.go.th/data/bse/exercise_ASR.xlsx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doh.hpc.go.th/data/bse/exercise_screening.xlsx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://doh.hpc.go.th/bseApp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8BB83-CA62-C813-5584-9F9C32557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4925" y="1312863"/>
            <a:ext cx="9144000" cy="2387600"/>
          </a:xfrm>
        </p:spPr>
        <p:txBody>
          <a:bodyPr/>
          <a:lstStyle/>
          <a:p>
            <a:r>
              <a:rPr lang="th-TH" sz="5400" dirty="0"/>
              <a:t>ระบาดวิทยาของโรคมะเร็งเต้านม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0D2251-7AFE-1B36-778C-D116EDBB7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4925" y="4173538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th-TH" dirty="0"/>
              <a:t>น.พ.ชลทิศ อุไรฤกษ์กุล</a:t>
            </a:r>
          </a:p>
          <a:p>
            <a:r>
              <a:rPr lang="en-US" dirty="0"/>
              <a:t>M.D. (Preventive Medicine) , M.P.H. , M.B.A</a:t>
            </a:r>
          </a:p>
          <a:p>
            <a:r>
              <a:rPr lang="en-US" dirty="0">
                <a:solidFill>
                  <a:srgbClr val="0070C0"/>
                </a:solidFill>
                <a:hlinkClick r:id="rId2"/>
              </a:rPr>
              <a:t>https://doh.hpc.go.th/data/bse/Epidemiology_breastCancer.pdf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95F4B9-7F05-4864-CD16-76CC5B3B3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4864" y="4490880"/>
            <a:ext cx="2305372" cy="225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36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EB6EC0-8DFF-4582-81EE-6D6C2FAAC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28" y="809625"/>
            <a:ext cx="11577348" cy="523875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286088A-49A2-46AB-B3F8-066627EC52E3}"/>
              </a:ext>
            </a:extLst>
          </p:cNvPr>
          <p:cNvSpPr/>
          <p:nvPr/>
        </p:nvSpPr>
        <p:spPr>
          <a:xfrm>
            <a:off x="7267575" y="1666875"/>
            <a:ext cx="1552575" cy="952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86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2B3580-69BC-460B-AEF8-C0565549F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35" y="271462"/>
            <a:ext cx="11932518" cy="621982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3C75083-CFD9-4F53-937D-3B3F6D12C4D6}"/>
              </a:ext>
            </a:extLst>
          </p:cNvPr>
          <p:cNvSpPr/>
          <p:nvPr/>
        </p:nvSpPr>
        <p:spPr>
          <a:xfrm>
            <a:off x="11093428" y="5067300"/>
            <a:ext cx="1304925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6621261-2F56-4071-B735-75E87BAA043B}"/>
              </a:ext>
            </a:extLst>
          </p:cNvPr>
          <p:cNvSpPr/>
          <p:nvPr/>
        </p:nvSpPr>
        <p:spPr>
          <a:xfrm>
            <a:off x="9302728" y="4448175"/>
            <a:ext cx="1304925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99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6DDD21-875A-4B47-8199-9CB03CBDA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49" y="253104"/>
            <a:ext cx="9773693" cy="62429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F5F4D9-93A5-48C9-B5B6-40B12C1B43FD}"/>
              </a:ext>
            </a:extLst>
          </p:cNvPr>
          <p:cNvSpPr txBox="1"/>
          <p:nvPr/>
        </p:nvSpPr>
        <p:spPr>
          <a:xfrm>
            <a:off x="9829800" y="0"/>
            <a:ext cx="1857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Place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93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12B028-D2A1-487D-B7AB-DECD64D00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3" y="657225"/>
            <a:ext cx="11461142" cy="52577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35D9CD-6AE6-48BA-85EC-6640C731FCB3}"/>
              </a:ext>
            </a:extLst>
          </p:cNvPr>
          <p:cNvSpPr txBox="1"/>
          <p:nvPr/>
        </p:nvSpPr>
        <p:spPr>
          <a:xfrm>
            <a:off x="8982075" y="-95250"/>
            <a:ext cx="1857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Place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021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41DCBE-F34E-4FEE-BBD5-921D30B60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83" y="771525"/>
            <a:ext cx="10482146" cy="5372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9F364D-FF4B-4565-A706-C6612E88532E}"/>
              </a:ext>
            </a:extLst>
          </p:cNvPr>
          <p:cNvSpPr txBox="1"/>
          <p:nvPr/>
        </p:nvSpPr>
        <p:spPr>
          <a:xfrm>
            <a:off x="9220200" y="-116622"/>
            <a:ext cx="1857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Place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693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4857" y="214296"/>
            <a:ext cx="10515600" cy="784945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800" dirty="0"/>
              <a:t>Incidence , Prevalence ,Mortality</a:t>
            </a:r>
            <a:endParaRPr lang="th-TH" sz="4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46C8AC-36E1-4C1B-AD64-3E4BA6F25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35" y="1096864"/>
            <a:ext cx="11409140" cy="86281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9123485-A916-4217-9CDA-676467659EB4}"/>
              </a:ext>
            </a:extLst>
          </p:cNvPr>
          <p:cNvSpPr/>
          <p:nvPr/>
        </p:nvSpPr>
        <p:spPr>
          <a:xfrm>
            <a:off x="949161" y="2975729"/>
            <a:ext cx="10957089" cy="777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8597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1444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อุบัติการณ์ </a:t>
            </a:r>
            <a:r>
              <a:rPr lang="en-GB" dirty="0">
                <a:latin typeface="Cordia New" panose="020B0304020202020204" pitchFamily="34" charset="-34"/>
                <a:cs typeface="Cordia New" panose="020B0304020202020204" pitchFamily="34" charset="-34"/>
              </a:rPr>
              <a:t>(Incidence)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/ความชุก (</a:t>
            </a:r>
            <a:r>
              <a:rPr lang="en-GB" dirty="0">
                <a:latin typeface="Cordia New" panose="020B0304020202020204" pitchFamily="34" charset="-34"/>
                <a:cs typeface="Cordia New" panose="020B0304020202020204" pitchFamily="34" charset="-34"/>
              </a:rPr>
              <a:t>Prevalence)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94647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อุบัติการณ์  เท่ากับ จำนวนรายใหม่</a:t>
            </a:r>
            <a:r>
              <a:rPr lang="th-TH" dirty="0">
                <a:latin typeface="Cordia New" panose="020B0304020202020204" pitchFamily="34" charset="-34"/>
              </a:rPr>
              <a:t>ในช่วงเวลาใดเวลาหนึ่ง (มักใช้ 1 ปี)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หาร ด้วย ประชากรกลุ่มเสี่ยง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ความชุก เท่ากับ จำนวน รายเก่าที่สะสมมา (ที่มีชีวิต) + รายใหม่ของปีนี้ – จำนวนรายที่เสียชีวิตในปีนี้ หาร ด้วยประชากร (มักใช้ประชากรกลางปี)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999241" y="3271101"/>
            <a:ext cx="10510887" cy="31014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400" dirty="0">
                <a:solidFill>
                  <a:srgbClr val="002060"/>
                </a:solidFill>
                <a:latin typeface="Cordia New" panose="020B0304020202020204" pitchFamily="34" charset="-34"/>
              </a:rPr>
              <a:t>จังหวัด ก.มีประชากรกลางปี พ.ศ.2562 จำนวน 1 ล้าน คน เป็นชาย 5 แสนคน เป็นหญิง 5 แสนคน พบมะเร็งเต้านมในหญิงทั้งหมด โดย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sz="2400" dirty="0">
                <a:solidFill>
                  <a:srgbClr val="00206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cases </a:t>
            </a:r>
            <a:r>
              <a:rPr lang="th-TH" sz="2400" dirty="0">
                <a:solidFill>
                  <a:srgbClr val="002060"/>
                </a:solidFill>
                <a:latin typeface="Cordia New" panose="020B0304020202020204" pitchFamily="34" charset="-34"/>
              </a:rPr>
              <a:t>สะสมจากสิ้นปี 2562 ที่ยังมีชีวิตอยู่ จำนวน 1510 คน </a:t>
            </a:r>
          </a:p>
          <a:p>
            <a:pPr marL="971550" lvl="1" indent="-514350">
              <a:buFont typeface="+mj-lt"/>
              <a:buAutoNum type="arabicPeriod"/>
            </a:pPr>
            <a:r>
              <a:rPr lang="th-TH" sz="2400" dirty="0">
                <a:solidFill>
                  <a:srgbClr val="002060"/>
                </a:solidFill>
                <a:latin typeface="Cordia New" panose="020B0304020202020204" pitchFamily="34" charset="-34"/>
              </a:rPr>
              <a:t>พบรายใหม่ในปี 2562 จำนวน 200 คน</a:t>
            </a:r>
          </a:p>
          <a:p>
            <a:pPr marL="971550" lvl="1" indent="-514350">
              <a:buFont typeface="+mj-lt"/>
              <a:buAutoNum type="arabicPeriod"/>
            </a:pPr>
            <a:r>
              <a:rPr lang="th-TH" sz="2400" dirty="0">
                <a:solidFill>
                  <a:srgbClr val="002060"/>
                </a:solidFill>
                <a:latin typeface="Cordia New" panose="020B0304020202020204" pitchFamily="34" charset="-34"/>
              </a:rPr>
              <a:t>เสียชีวิตในปี 2562 จำนวน 10 คน</a:t>
            </a:r>
            <a:br>
              <a:rPr lang="th-TH" sz="2400" dirty="0">
                <a:solidFill>
                  <a:srgbClr val="002060"/>
                </a:solidFill>
                <a:latin typeface="Cordia New" panose="020B0304020202020204" pitchFamily="34" charset="-34"/>
              </a:rPr>
            </a:br>
            <a:r>
              <a:rPr lang="th-TH" sz="2400" dirty="0">
                <a:solidFill>
                  <a:srgbClr val="002060"/>
                </a:solidFill>
                <a:latin typeface="Cordia New" panose="020B0304020202020204" pitchFamily="34" charset="-34"/>
              </a:rPr>
              <a:t>คำถาม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>
                <a:solidFill>
                  <a:srgbClr val="002060"/>
                </a:solidFill>
                <a:latin typeface="Cordia New" panose="020B0304020202020204" pitchFamily="34" charset="-34"/>
              </a:rPr>
              <a:t>จังหวัด ก.มีออุบัติการณ์และความชุกของมะเร็งเต้านมเท่ากับเท่าไร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2400" dirty="0">
                <a:solidFill>
                  <a:srgbClr val="002060"/>
                </a:solidFill>
                <a:latin typeface="Cordia New" panose="020B0304020202020204" pitchFamily="34" charset="-34"/>
              </a:rPr>
              <a:t>กรณีที่ความชุก มากกว่า อุบัติการณ์ แสดงว่าอะไร ถ้าน้อยกว่า แสดงว่าอะไร</a:t>
            </a:r>
          </a:p>
        </p:txBody>
      </p:sp>
    </p:spTree>
    <p:extLst>
      <p:ext uri="{BB962C8B-B14F-4D97-AF65-F5344CB8AC3E}">
        <p14:creationId xmlns:p14="http://schemas.microsoft.com/office/powerpoint/2010/main" val="1058546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ACF90E-FA83-47C0-B253-F54B81503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38250"/>
            <a:ext cx="11551920" cy="527685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4B0A8D07-814C-41D1-9252-3030DE0D21F6}"/>
              </a:ext>
            </a:extLst>
          </p:cNvPr>
          <p:cNvSpPr txBox="1">
            <a:spLocks/>
          </p:cNvSpPr>
          <p:nvPr/>
        </p:nvSpPr>
        <p:spPr>
          <a:xfrm>
            <a:off x="838200" y="184151"/>
            <a:ext cx="10515600" cy="88864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Age Standardized Incidence Rate (ASR)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4104132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864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800" dirty="0"/>
              <a:t>Age Standardized Incidence Rate (ASR)</a:t>
            </a:r>
            <a:endParaRPr lang="th-TH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F81A9B-9559-4BBF-8067-9ACD6E81D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40" y="1495425"/>
            <a:ext cx="114761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78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Age Standardized Incidence Rate (ASR)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บางโรคมีอัตราการเกิดโรคในแต่ละ </a:t>
            </a:r>
            <a:r>
              <a:rPr lang="en-US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Age Group </a:t>
            </a:r>
            <a:r>
              <a:rPr lang="th-TH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ต่างกัน เช่น มะเร็งเต้านม จะพบในผู้สูงอายุ 50 ปีขึ้นไป มากกว่า กลุ่มทีมีอายุน้อยกว่า 50 ปี  ทำให้ประเทศที่มีสัดส่วนของผู้สูงอายุที่มากกว่าจะพบจำนวนรายที่มากกว่า เมื่อคิดเป็นอัตราก็จะพบอัตราที่สูงกว่า </a:t>
            </a:r>
          </a:p>
          <a:p>
            <a:r>
              <a:rPr lang="th-TH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เพื่อให้เกิดความเป็นธรรมในการเปรียบเทียบอุบัติการณ์ของมะเร็งเต้านม (รวมถึงโรคอื่นๆด้วย) จึงมีหน่วยงานกลาง ทำการกำหนด </a:t>
            </a:r>
            <a:r>
              <a:rPr lang="en-US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Standard Population </a:t>
            </a:r>
            <a:r>
              <a:rPr lang="th-TH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ขึ้น เช่น </a:t>
            </a:r>
            <a:r>
              <a:rPr lang="en-US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WHO Standard Population </a:t>
            </a:r>
            <a:r>
              <a:rPr lang="th-TH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เพื่อให้คิดอุบัติการณ์โดยปรับอายุให้เป็นมาตรฐานเดียวกัน เรียกว่า </a:t>
            </a:r>
            <a:r>
              <a:rPr lang="en-US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Age Standardized Incidence Rate (ASR) </a:t>
            </a:r>
            <a:r>
              <a:rPr lang="th-TH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เพื่อใช้อุบัติการณ์ที่ปรับแล้ว มาเปรียบเทียบอุบัติการณ์ระหว่างประเทศ</a:t>
            </a:r>
          </a:p>
        </p:txBody>
      </p:sp>
    </p:spTree>
    <p:extLst>
      <p:ext uri="{BB962C8B-B14F-4D97-AF65-F5344CB8AC3E}">
        <p14:creationId xmlns:p14="http://schemas.microsoft.com/office/powerpoint/2010/main" val="172688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878135-3F5C-BB53-0082-12295679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4883AB6-E6D8-70A9-3CCB-61E120FC6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644835"/>
              </p:ext>
            </p:extLst>
          </p:nvPr>
        </p:nvGraphicFramePr>
        <p:xfrm>
          <a:off x="7051040" y="1717041"/>
          <a:ext cx="5008880" cy="4261933"/>
        </p:xfrm>
        <a:graphic>
          <a:graphicData uri="http://schemas.openxmlformats.org/drawingml/2006/table">
            <a:tbl>
              <a:tblPr firstRow="1" bandRow="1"/>
              <a:tblGrid>
                <a:gridCol w="5008880">
                  <a:extLst>
                    <a:ext uri="{9D8B030D-6E8A-4147-A177-3AD203B41FA5}">
                      <a16:colId xmlns:a16="http://schemas.microsoft.com/office/drawing/2014/main" val="1563570424"/>
                    </a:ext>
                  </a:extLst>
                </a:gridCol>
              </a:tblGrid>
              <a:tr h="994774"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ความหมายของระบาดวิทยา</a:t>
                      </a:r>
                      <a:endParaRPr lang="en-US" sz="3200" b="1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  <a:p>
                      <a:pPr algn="r"/>
                      <a:r>
                        <a:rPr lang="en-US" sz="3200" b="1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dotDmn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289471877"/>
                  </a:ext>
                </a:extLst>
              </a:tr>
              <a:tr h="99477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Cordia New" panose="020B0304020202020204" pitchFamily="34" charset="-34"/>
                          <a:ea typeface="+mn-ea"/>
                          <a:cs typeface="Cordia New" panose="020B0304020202020204" pitchFamily="34" charset="-34"/>
                        </a:rPr>
                        <a:t>Descriptive Epidemiology (Distribution)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kern="1200" dirty="0">
                          <a:solidFill>
                            <a:schemeClr val="tx1"/>
                          </a:solidFill>
                          <a:latin typeface="Cordia New" panose="020B0304020202020204" pitchFamily="34" charset="-34"/>
                          <a:ea typeface="+mn-ea"/>
                          <a:cs typeface="Cordia New" panose="020B0304020202020204" pitchFamily="34" charset="-34"/>
                        </a:rPr>
                        <a:t>7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dotDmn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114341149"/>
                  </a:ext>
                </a:extLst>
              </a:tr>
              <a:tr h="98860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Cordia New" panose="020B0304020202020204" pitchFamily="34" charset="-34"/>
                          <a:ea typeface="+mn-ea"/>
                          <a:cs typeface="Cordia New" panose="020B0304020202020204" pitchFamily="34" charset="-34"/>
                        </a:rPr>
                        <a:t>Analytic Epidemiology </a:t>
                      </a:r>
                      <a:r>
                        <a:rPr lang="th-TH" sz="2800" b="1" kern="1200" dirty="0">
                          <a:solidFill>
                            <a:schemeClr val="tx1"/>
                          </a:solidFill>
                          <a:latin typeface="Cordia New" panose="020B0304020202020204" pitchFamily="34" charset="-34"/>
                          <a:ea typeface="+mn-ea"/>
                          <a:cs typeface="Cordia New" panose="020B0304020202020204" pitchFamily="34" charset="-34"/>
                        </a:rPr>
                        <a:t>(</a:t>
                      </a:r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Cordia New" panose="020B0304020202020204" pitchFamily="34" charset="-34"/>
                          <a:ea typeface="+mn-ea"/>
                          <a:cs typeface="Cordia New" panose="020B0304020202020204" pitchFamily="34" charset="-34"/>
                        </a:rPr>
                        <a:t>Determinants</a:t>
                      </a:r>
                      <a:r>
                        <a:rPr lang="th-TH" sz="2800" b="1" kern="1200" dirty="0">
                          <a:solidFill>
                            <a:schemeClr val="tx1"/>
                          </a:solidFill>
                          <a:latin typeface="Cordia New" panose="020B0304020202020204" pitchFamily="34" charset="-34"/>
                          <a:ea typeface="+mn-ea"/>
                          <a:cs typeface="Cordia New" panose="020B0304020202020204" pitchFamily="34" charset="-34"/>
                        </a:rPr>
                        <a:t>)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Cordia New" panose="020B0304020202020204" pitchFamily="34" charset="-34"/>
                        <a:ea typeface="+mn-ea"/>
                        <a:cs typeface="Cordia New" panose="020B0304020202020204" pitchFamily="34" charset="-34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Cordia New" panose="020B0304020202020204" pitchFamily="34" charset="-34"/>
                          <a:ea typeface="+mn-ea"/>
                          <a:cs typeface="Cordia New" panose="020B0304020202020204" pitchFamily="34" charset="-34"/>
                        </a:rPr>
                        <a:t>33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dotDmn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550152900"/>
                  </a:ext>
                </a:extLst>
              </a:tr>
              <a:tr h="1200692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kern="1200" dirty="0">
                          <a:solidFill>
                            <a:schemeClr val="tx1"/>
                          </a:solidFill>
                          <a:latin typeface="Cordia New" panose="020B0304020202020204" pitchFamily="34" charset="-34"/>
                          <a:ea typeface="+mn-ea"/>
                          <a:cs typeface="Cordia New" panose="020B0304020202020204" pitchFamily="34" charset="-34"/>
                        </a:rPr>
                        <a:t>Screening Test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kern="1200" dirty="0">
                          <a:solidFill>
                            <a:schemeClr val="tx1"/>
                          </a:solidFill>
                          <a:latin typeface="Cordia New" panose="020B0304020202020204" pitchFamily="34" charset="-34"/>
                          <a:ea typeface="+mn-ea"/>
                          <a:cs typeface="Cordia New" panose="020B0304020202020204" pitchFamily="34" charset="-34"/>
                        </a:rPr>
                        <a:t>48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dotDmn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581283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133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539126-41B5-4ACD-A275-523457663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75" y="350615"/>
            <a:ext cx="9679063" cy="60978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77101-0824-49B9-BF3F-527A09CC3073}"/>
              </a:ext>
            </a:extLst>
          </p:cNvPr>
          <p:cNvSpPr txBox="1"/>
          <p:nvPr/>
        </p:nvSpPr>
        <p:spPr>
          <a:xfrm>
            <a:off x="9953625" y="0"/>
            <a:ext cx="2238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Person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287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2CB306-83E8-4BAB-8F4C-785CF0E1D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45" y="257175"/>
            <a:ext cx="9546780" cy="61576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84F4B1-F58D-4863-8002-A9D238BE9CA1}"/>
              </a:ext>
            </a:extLst>
          </p:cNvPr>
          <p:cNvSpPr txBox="1"/>
          <p:nvPr/>
        </p:nvSpPr>
        <p:spPr>
          <a:xfrm>
            <a:off x="9953625" y="0"/>
            <a:ext cx="2238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Person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3BC3FAB-E382-422F-BD05-8DE07150048F}"/>
              </a:ext>
            </a:extLst>
          </p:cNvPr>
          <p:cNvCxnSpPr/>
          <p:nvPr/>
        </p:nvCxnSpPr>
        <p:spPr>
          <a:xfrm>
            <a:off x="6448425" y="1724025"/>
            <a:ext cx="0" cy="4095750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068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538567-4D26-4F82-9B21-4A8370779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876594"/>
            <a:ext cx="8058150" cy="59814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E75707-91BA-4FBA-A86A-634E27C34B24}"/>
              </a:ext>
            </a:extLst>
          </p:cNvPr>
          <p:cNvSpPr txBox="1"/>
          <p:nvPr/>
        </p:nvSpPr>
        <p:spPr>
          <a:xfrm>
            <a:off x="1181100" y="258125"/>
            <a:ext cx="8924925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Age Group Distribution</a:t>
            </a:r>
            <a:r>
              <a:rPr lang="th-TH" dirty="0"/>
              <a:t> </a:t>
            </a:r>
            <a:r>
              <a:rPr lang="en-US" dirty="0"/>
              <a:t>(%) </a:t>
            </a:r>
            <a:r>
              <a:rPr lang="th-TH" sz="4000" dirty="0"/>
              <a:t>โครงการสืบสาน 2556-2560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341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6F80C5-E0B6-486D-8697-F35034296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550" y="66675"/>
            <a:ext cx="566264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8827E5-F0B7-4730-9488-40DDBD2A7CEB}"/>
              </a:ext>
            </a:extLst>
          </p:cNvPr>
          <p:cNvSpPr txBox="1"/>
          <p:nvPr/>
        </p:nvSpPr>
        <p:spPr>
          <a:xfrm>
            <a:off x="685799" y="1981200"/>
            <a:ext cx="2828926" cy="280076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dirty="0"/>
              <a:t>WHO</a:t>
            </a:r>
          </a:p>
          <a:p>
            <a:r>
              <a:rPr lang="en-US" sz="4400" dirty="0"/>
              <a:t>Standard</a:t>
            </a:r>
          </a:p>
          <a:p>
            <a:r>
              <a:rPr lang="en-US" sz="4400" dirty="0"/>
              <a:t>Population</a:t>
            </a:r>
          </a:p>
          <a:p>
            <a:r>
              <a:rPr lang="en-US" sz="4400" dirty="0"/>
              <a:t>2000-2025</a:t>
            </a:r>
          </a:p>
        </p:txBody>
      </p:sp>
    </p:spTree>
    <p:extLst>
      <p:ext uri="{BB962C8B-B14F-4D97-AF65-F5344CB8AC3E}">
        <p14:creationId xmlns:p14="http://schemas.microsoft.com/office/powerpoint/2010/main" val="3917078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Age Standardized Incidence Rate (ASR)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Standard Population </a:t>
            </a:r>
            <a:r>
              <a:rPr lang="th-TH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จะทำการกำหนดประชากรแบ่งตาม </a:t>
            </a:r>
            <a:r>
              <a:rPr lang="en-US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age group </a:t>
            </a:r>
            <a:r>
              <a:rPr lang="th-TH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ละ 5 ปี ว่าในแต่ละช่วงอายุมีกี่คน โดยผลรวมทั้งหมดจะเป็น </a:t>
            </a:r>
            <a:r>
              <a:rPr lang="en-US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100,000 </a:t>
            </a:r>
            <a:r>
              <a:rPr lang="th-TH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คน หรือ 100</a:t>
            </a:r>
            <a:r>
              <a:rPr lang="en-US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%</a:t>
            </a:r>
          </a:p>
          <a:p>
            <a:r>
              <a:rPr lang="th-TH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หา </a:t>
            </a:r>
            <a:r>
              <a:rPr lang="en-US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Age Specific morbidity rate </a:t>
            </a:r>
            <a:r>
              <a:rPr lang="th-TH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ของแต่ละช่วงอายุ แล้วคูณด้วย </a:t>
            </a:r>
            <a:r>
              <a:rPr lang="en-US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Standard Population </a:t>
            </a:r>
            <a:r>
              <a:rPr lang="th-TH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ของช่วงอายุนั้น จากนั้นหาผลรวมว่า มีจำนวนป่วยเท่าไร (</a:t>
            </a:r>
            <a:r>
              <a:rPr lang="en-US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Adjusted) </a:t>
            </a:r>
            <a:r>
              <a:rPr lang="th-TH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 จากนั้น หารด้วย ประชากรกลุ่มเสี่ยง ก็จะได้ </a:t>
            </a:r>
            <a:r>
              <a:rPr lang="en-US" sz="4000" dirty="0">
                <a:latin typeface="Cordia New" panose="020B0304020202020204" pitchFamily="34" charset="-34"/>
                <a:cs typeface="Cordia New" panose="020B0304020202020204" pitchFamily="34" charset="-34"/>
              </a:rPr>
              <a:t>ASR</a:t>
            </a:r>
            <a:endParaRPr lang="th-TH" sz="4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87862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665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GB" sz="4000" dirty="0"/>
              <a:t>Age Standardization incidence rate (ASR)</a:t>
            </a:r>
            <a:endParaRPr lang="th-TH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13641"/>
            <a:ext cx="5119306" cy="42936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276" y="1913641"/>
            <a:ext cx="4996206" cy="42302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72759" y="1256105"/>
            <a:ext cx="4392657" cy="52322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schemeClr val="bg1"/>
                </a:solidFill>
              </a:rPr>
              <a:t>คำถาม  </a:t>
            </a:r>
            <a:r>
              <a:rPr lang="en-GB" sz="2800" b="1" dirty="0">
                <a:solidFill>
                  <a:schemeClr val="bg1"/>
                </a:solidFill>
              </a:rPr>
              <a:t>Area </a:t>
            </a:r>
            <a:r>
              <a:rPr lang="th-TH" sz="2800" b="1" dirty="0">
                <a:solidFill>
                  <a:schemeClr val="bg1"/>
                </a:solidFill>
              </a:rPr>
              <a:t>ไหน มี </a:t>
            </a:r>
            <a:r>
              <a:rPr lang="en-GB" sz="2800" b="1" dirty="0">
                <a:solidFill>
                  <a:schemeClr val="bg1"/>
                </a:solidFill>
              </a:rPr>
              <a:t>ASR </a:t>
            </a:r>
            <a:r>
              <a:rPr lang="th-TH" sz="2800" b="1" dirty="0">
                <a:solidFill>
                  <a:schemeClr val="bg1"/>
                </a:solidFill>
              </a:rPr>
              <a:t>มากกว่ากัน</a:t>
            </a:r>
          </a:p>
        </p:txBody>
      </p:sp>
    </p:spTree>
    <p:extLst>
      <p:ext uri="{BB962C8B-B14F-4D97-AF65-F5344CB8AC3E}">
        <p14:creationId xmlns:p14="http://schemas.microsoft.com/office/powerpoint/2010/main" val="4054582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559" y="3466049"/>
            <a:ext cx="8993256" cy="333983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59" y="611615"/>
            <a:ext cx="8993256" cy="28452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74" y="116677"/>
            <a:ext cx="2218854" cy="669874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705492" y="116677"/>
            <a:ext cx="5759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WHO Standard Population 2020-2025</a:t>
            </a:r>
            <a:endParaRPr lang="th-TH" dirty="0"/>
          </a:p>
        </p:txBody>
      </p:sp>
      <p:sp>
        <p:nvSpPr>
          <p:cNvPr id="21" name="Oval 20"/>
          <p:cNvSpPr/>
          <p:nvPr/>
        </p:nvSpPr>
        <p:spPr>
          <a:xfrm>
            <a:off x="9843153" y="3052712"/>
            <a:ext cx="810705" cy="3205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Oval 21"/>
          <p:cNvSpPr/>
          <p:nvPr/>
        </p:nvSpPr>
        <p:spPr>
          <a:xfrm>
            <a:off x="9880862" y="6383520"/>
            <a:ext cx="810705" cy="3205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TextBox 24"/>
          <p:cNvSpPr txBox="1"/>
          <p:nvPr/>
        </p:nvSpPr>
        <p:spPr>
          <a:xfrm>
            <a:off x="8926100" y="82525"/>
            <a:ext cx="17277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Exercise </a:t>
            </a:r>
            <a:r>
              <a:rPr lang="en-US" sz="2400" dirty="0"/>
              <a:t>1</a:t>
            </a:r>
            <a:endParaRPr lang="th-TH" sz="2400" dirty="0"/>
          </a:p>
        </p:txBody>
      </p:sp>
      <p:sp>
        <p:nvSpPr>
          <p:cNvPr id="26" name="Chevron 25">
            <a:hlinkClick r:id="rId5"/>
          </p:cNvPr>
          <p:cNvSpPr/>
          <p:nvPr/>
        </p:nvSpPr>
        <p:spPr>
          <a:xfrm>
            <a:off x="10814114" y="60116"/>
            <a:ext cx="441490" cy="35466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04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291" y="955988"/>
            <a:ext cx="10256363" cy="21831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291" y="3667027"/>
            <a:ext cx="10256363" cy="23350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7900" y="218893"/>
            <a:ext cx="9511645" cy="584775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BSE Converage By Region(Place) and Year (Time)</a:t>
            </a:r>
            <a:endParaRPr lang="th-TH" sz="3200" b="1" dirty="0"/>
          </a:p>
        </p:txBody>
      </p:sp>
    </p:spTree>
    <p:extLst>
      <p:ext uri="{BB962C8B-B14F-4D97-AF65-F5344CB8AC3E}">
        <p14:creationId xmlns:p14="http://schemas.microsoft.com/office/powerpoint/2010/main" val="1750401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11" y="735292"/>
            <a:ext cx="11055509" cy="31359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61" y="3893111"/>
            <a:ext cx="11045001" cy="24228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7900" y="218893"/>
            <a:ext cx="9511645" cy="52322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/>
              <a:t>Breast Cancer Cases and Death By Region(Place) and Year (Time)</a:t>
            </a:r>
            <a:endParaRPr lang="th-TH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277493" y="6337840"/>
            <a:ext cx="4194927" cy="46166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Case Fatality= 53/1922 = 2.76%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1952540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38" y="867266"/>
            <a:ext cx="11308795" cy="54015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7900" y="218892"/>
            <a:ext cx="4506013" cy="52322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/>
              <a:t>Breast Cancer Incidence Rate</a:t>
            </a:r>
            <a:endParaRPr lang="th-TH" sz="2800" b="1" dirty="0"/>
          </a:p>
        </p:txBody>
      </p:sp>
    </p:spTree>
    <p:extLst>
      <p:ext uri="{BB962C8B-B14F-4D97-AF65-F5344CB8AC3E}">
        <p14:creationId xmlns:p14="http://schemas.microsoft.com/office/powerpoint/2010/main" val="2754224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FDD4DD-AF57-75AA-5E86-C6F5ADAFE2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51994" y="2673350"/>
            <a:ext cx="5688012" cy="2028825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4DDE7B-FBE9-FBD6-DFCC-56A662E9F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606" y="1757211"/>
            <a:ext cx="10530526" cy="662139"/>
          </a:xfrm>
        </p:spPr>
        <p:txBody>
          <a:bodyPr/>
          <a:lstStyle/>
          <a:p>
            <a:r>
              <a:rPr lang="th-TH" sz="4000" dirty="0"/>
              <a:t>ความหมายของระบาดวิทยา</a:t>
            </a:r>
            <a:endParaRPr lang="en-US" sz="400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0CF123-9B6F-E539-D926-75433F04F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B3817-BA76-43E0-A2B3-575ADD62D55D}" type="datetime1">
              <a:rPr lang="en-US" smtClean="0"/>
              <a:t>12/21/2023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81F83F-2678-7365-C4FE-9A38B85A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/>
              <a:t>ระบาดวิทยาและความรู้เบื้องต้นของมะเร็งเต้านม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718CA-CA3F-C980-D464-25A5848BC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3398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78" y="2118675"/>
            <a:ext cx="4583006" cy="3401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423" y="94734"/>
            <a:ext cx="4261869" cy="28412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629" y="3668781"/>
            <a:ext cx="5268824" cy="24275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232" y="405822"/>
            <a:ext cx="1577420" cy="1200329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/>
              <a:t>Breast </a:t>
            </a:r>
          </a:p>
          <a:p>
            <a:r>
              <a:rPr lang="en-US" sz="3600" b="1" dirty="0"/>
              <a:t>Cancer</a:t>
            </a:r>
            <a:endParaRPr lang="th-TH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70115" y="5725456"/>
            <a:ext cx="2809188" cy="52322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/>
              <a:t>Age Distribution </a:t>
            </a:r>
            <a:endParaRPr lang="th-TH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334052" y="2935980"/>
            <a:ext cx="3179977" cy="52322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/>
              <a:t>Sign and Symptom</a:t>
            </a:r>
            <a:endParaRPr lang="th-TH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334051" y="6118553"/>
            <a:ext cx="3551241" cy="52322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/>
              <a:t>Breast mass</a:t>
            </a:r>
            <a:r>
              <a:rPr lang="en-US" sz="2000" b="1" dirty="0"/>
              <a:t> </a:t>
            </a:r>
            <a:r>
              <a:rPr lang="en-US" sz="2800" b="1" dirty="0"/>
              <a:t>Location</a:t>
            </a:r>
            <a:endParaRPr lang="th-TH" sz="2000" b="1" dirty="0"/>
          </a:p>
        </p:txBody>
      </p:sp>
    </p:spTree>
    <p:extLst>
      <p:ext uri="{BB962C8B-B14F-4D97-AF65-F5344CB8AC3E}">
        <p14:creationId xmlns:p14="http://schemas.microsoft.com/office/powerpoint/2010/main" val="23697509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403" y="561767"/>
            <a:ext cx="7991007" cy="27376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403" y="3505257"/>
            <a:ext cx="8245531" cy="32066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4246" y="238602"/>
            <a:ext cx="1577420" cy="1200329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/>
              <a:t>Breast </a:t>
            </a:r>
          </a:p>
          <a:p>
            <a:r>
              <a:rPr lang="en-US" sz="3600" b="1" dirty="0"/>
              <a:t>Cancer</a:t>
            </a:r>
            <a:endParaRPr lang="th-TH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22361" y="38547"/>
            <a:ext cx="3250677" cy="52322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Cancer Size (Biopsy) </a:t>
            </a:r>
            <a:endParaRPr lang="th-TH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839092" y="3299380"/>
            <a:ext cx="2297000" cy="461665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/>
              <a:t>Staging (TNM) 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1194194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785388" y="72020"/>
            <a:ext cx="4925915" cy="5488325"/>
            <a:chOff x="3538773" y="392536"/>
            <a:chExt cx="4925915" cy="548832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38773" y="392536"/>
              <a:ext cx="4925915" cy="384820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38773" y="4144544"/>
              <a:ext cx="4915029" cy="1736317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1249" y="143653"/>
            <a:ext cx="4213595" cy="32003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1249" y="3365366"/>
            <a:ext cx="4301871" cy="28679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502" y="5560345"/>
            <a:ext cx="4904143" cy="11539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695" y="182041"/>
            <a:ext cx="1577420" cy="1200329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/>
              <a:t>Breast </a:t>
            </a:r>
          </a:p>
          <a:p>
            <a:r>
              <a:rPr lang="en-US" sz="3600" b="1" dirty="0"/>
              <a:t>Cancer</a:t>
            </a:r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29041978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96181" y="292264"/>
            <a:ext cx="10515600" cy="1083984"/>
          </a:xfr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3.Analytic Epidemiology(Determinant)</a:t>
            </a:r>
            <a:endParaRPr lang="th-TH" sz="4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91" y="1857080"/>
            <a:ext cx="8594878" cy="4722829"/>
          </a:xfrm>
          <a:prstGeom prst="rect">
            <a:avLst/>
          </a:prstGeom>
        </p:spPr>
      </p:pic>
      <p:sp>
        <p:nvSpPr>
          <p:cNvPr id="28" name="Sun 27"/>
          <p:cNvSpPr/>
          <p:nvPr/>
        </p:nvSpPr>
        <p:spPr>
          <a:xfrm>
            <a:off x="6985262" y="3301688"/>
            <a:ext cx="612742" cy="497314"/>
          </a:xfrm>
          <a:prstGeom prst="su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533381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7" y="131975"/>
            <a:ext cx="11338168" cy="662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338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603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GB" dirty="0"/>
              <a:t>Epidemilogy Study</a:t>
            </a:r>
            <a:endParaRPr lang="th-TH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แบ่งตามการ </a:t>
            </a:r>
            <a:r>
              <a:rPr lang="en-US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Assign Exposure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Observational Study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ผู้ทำการศึกษาไม่ได้เป็นผู้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Assign Exposure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Experiment Study </a:t>
            </a:r>
            <a:r>
              <a:rPr lang="th-TH" sz="2800" dirty="0">
                <a:latin typeface="Cordia New" panose="020B0304020202020204" pitchFamily="34" charset="-34"/>
              </a:rPr>
              <a:t>ผู้ทำการศึกษาเป็นผู้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Assign Exposure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แบ่งตาม </a:t>
            </a:r>
            <a:r>
              <a:rPr lang="en-US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sequence </a:t>
            </a:r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 </a:t>
            </a:r>
            <a:r>
              <a:rPr lang="en-US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Exposure </a:t>
            </a:r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กับ </a:t>
            </a:r>
            <a:r>
              <a:rPr lang="en-US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Outcome (Event)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Prospective Study Cohort study 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เริ่มจาก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Exposure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 Outcome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ค่าสถิติใช้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Relative Risk (RR)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แบ่งย่อย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4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Cohort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4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Retro Cohort 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 สามารถย้อนไปหา </a:t>
            </a:r>
            <a:r>
              <a:rPr lang="en-US" sz="24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Pre existing data 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ของกลุ่ม </a:t>
            </a:r>
            <a:r>
              <a:rPr lang="en-US" sz="24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Exposure &amp; Non Exposure 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ได้</a:t>
            </a:r>
            <a:endParaRPr lang="en-US" sz="24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Retrospective Study.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เริ่มจาก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Outcome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 Exposure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ค่าสถิติ ใช้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  <a:sym typeface="Wingdings" panose="05000000000000000000" pitchFamily="2" charset="2"/>
              </a:rPr>
              <a:t>Odds ratio (OR)</a:t>
            </a:r>
            <a:endParaRPr lang="en-US" sz="2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Cross Sectional Study.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เริ่มพร้อมๆกันบอกไม่ได้เริ่มจากไหนก่อน ค่าสถิติ ใช้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odds ratio (OR)</a:t>
            </a:r>
            <a:endParaRPr lang="th-TH" sz="2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027068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95" y="285749"/>
            <a:ext cx="9087439" cy="6305993"/>
          </a:xfrm>
        </p:spPr>
      </p:pic>
    </p:spTree>
    <p:extLst>
      <p:ext uri="{BB962C8B-B14F-4D97-AF65-F5344CB8AC3E}">
        <p14:creationId xmlns:p14="http://schemas.microsoft.com/office/powerpoint/2010/main" val="28117377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29" y="141403"/>
            <a:ext cx="10870828" cy="661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9531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39" y="148601"/>
            <a:ext cx="10088921" cy="631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800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13" y="1515784"/>
            <a:ext cx="10388338" cy="44449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89097" y="6381946"/>
            <a:ext cx="2988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Credit : https://www.scalelive.com</a:t>
            </a:r>
            <a:endParaRPr lang="th-TH" sz="1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/>
              <a:t>Population ,Sample ,Exposure,Outcome(Event)</a:t>
            </a:r>
            <a:endParaRPr lang="th-TH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7167904" y="5056402"/>
            <a:ext cx="3610467" cy="83099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Prospective (Cohort)</a:t>
            </a:r>
          </a:p>
          <a:p>
            <a:r>
              <a:rPr lang="th-TH" sz="2400" dirty="0"/>
              <a:t>เริ่มจาก </a:t>
            </a:r>
            <a:r>
              <a:rPr lang="en-US" sz="2400" dirty="0"/>
              <a:t>Exposure </a:t>
            </a:r>
            <a:r>
              <a:rPr lang="en-US" sz="2400" dirty="0">
                <a:sym typeface="Wingdings" panose="05000000000000000000" pitchFamily="2" charset="2"/>
              </a:rPr>
              <a:t>Outcome</a:t>
            </a:r>
            <a:endParaRPr lang="th-TH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063032" y="2400873"/>
            <a:ext cx="3820213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Retrospective (Case Control)</a:t>
            </a:r>
          </a:p>
          <a:p>
            <a:r>
              <a:rPr lang="en-US" sz="2400" dirty="0"/>
              <a:t> </a:t>
            </a:r>
            <a:r>
              <a:rPr lang="th-TH" sz="2400" dirty="0"/>
              <a:t>เริ่มจาก </a:t>
            </a:r>
            <a:r>
              <a:rPr lang="en-US" sz="2400" dirty="0"/>
              <a:t>Outcome </a:t>
            </a:r>
            <a:r>
              <a:rPr lang="en-US" sz="2400" dirty="0">
                <a:sym typeface="Wingdings" panose="05000000000000000000" pitchFamily="2" charset="2"/>
              </a:rPr>
              <a:t>Exposure</a:t>
            </a:r>
            <a:endParaRPr lang="th-TH" sz="24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090554" y="1979629"/>
            <a:ext cx="447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343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/>
              <a:t>ความหมายของระบาดวิทยา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ระบาดวิทยา มาจากรากศัพท์ </a:t>
            </a:r>
            <a:r>
              <a:rPr lang="en-US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Epi = Upon ,demio=Population ,logos = Study  </a:t>
            </a:r>
            <a:endParaRPr lang="th-TH" sz="35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ระบาดวิทยา หมายถึง การศึกษา (</a:t>
            </a:r>
            <a:r>
              <a:rPr lang="en-US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logos) </a:t>
            </a:r>
            <a:r>
              <a:rPr lang="th-TH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เกี่ยวกับ การกระจาย (</a:t>
            </a:r>
            <a:r>
              <a:rPr lang="en-US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Distribution) </a:t>
            </a:r>
            <a:r>
              <a:rPr lang="th-TH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และหาสาเหตุหรือปัจจัยเสี่ยง (</a:t>
            </a:r>
            <a:r>
              <a:rPr lang="en-US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Determinant) </a:t>
            </a:r>
            <a:r>
              <a:rPr lang="th-TH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ของโรคหรือเหตุการณ์ ในกลุ่มประชากร (</a:t>
            </a:r>
            <a:r>
              <a:rPr lang="en-US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demio = Population) </a:t>
            </a:r>
            <a:r>
              <a:rPr lang="th-TH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เฉพาะ (</a:t>
            </a:r>
            <a:r>
              <a:rPr lang="en-US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epi = upon)</a:t>
            </a:r>
            <a:r>
              <a:rPr lang="th-TH" sz="3500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เพื่อ</a:t>
            </a:r>
            <a:r>
              <a:rPr lang="th-TH" sz="3500" b="1" u="sng" dirty="0">
                <a:solidFill>
                  <a:srgbClr val="FF000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นำผลการศึกษาไปสู่การควบคุมโรคหรือปัญหาสุขภาพ  </a:t>
            </a:r>
            <a:endParaRPr lang="en-US" sz="3500" b="1" u="sng" dirty="0">
              <a:solidFill>
                <a:srgbClr val="FF0000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buNone/>
            </a:pPr>
            <a:r>
              <a:rPr lang="en-US" sz="3500" dirty="0">
                <a:solidFill>
                  <a:srgbClr val="0070C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(Epidemiology is the study of the distribution and determinants of health-related states or events in specified populations, and the application of this study to the control of health problems )</a:t>
            </a:r>
            <a:endParaRPr lang="th-TH" sz="3500" dirty="0">
              <a:solidFill>
                <a:srgbClr val="0070C0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buNone/>
            </a:pP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395295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191" y="990464"/>
            <a:ext cx="7097653" cy="322785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101174"/>
            <a:ext cx="10515600" cy="98456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800" dirty="0"/>
              <a:t>Relative Risk (RR) in prospective Study</a:t>
            </a:r>
            <a:endParaRPr lang="th-TH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9156263" y="1733153"/>
            <a:ext cx="275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Incidence Exposure</a:t>
            </a:r>
            <a:endParaRPr lang="th-TH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80894" y="4051725"/>
            <a:ext cx="2775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Incidence Non Exposure</a:t>
            </a:r>
            <a:endParaRPr lang="th-TH" sz="2000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9643622" y="2223456"/>
            <a:ext cx="598598" cy="4224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9481008" y="3535087"/>
            <a:ext cx="461913" cy="4593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249" y="4123038"/>
            <a:ext cx="6754762" cy="232960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931109" y="6452642"/>
            <a:ext cx="32302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/>
              <a:t>Credit https://www.medcalc.org</a:t>
            </a:r>
            <a:endParaRPr lang="th-TH" sz="1800" dirty="0"/>
          </a:p>
        </p:txBody>
      </p:sp>
      <p:sp>
        <p:nvSpPr>
          <p:cNvPr id="3" name="Bent Arrow 2"/>
          <p:cNvSpPr/>
          <p:nvPr/>
        </p:nvSpPr>
        <p:spPr>
          <a:xfrm>
            <a:off x="3563332" y="1187777"/>
            <a:ext cx="1630837" cy="90497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6168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713" y="1234911"/>
            <a:ext cx="6554408" cy="281605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91748"/>
            <a:ext cx="10515600" cy="1143163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/>
              <a:t>Odds ratio (OR) in Retrospective or Cross sectional Study</a:t>
            </a:r>
            <a:endParaRPr lang="th-TH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494" y="3942049"/>
            <a:ext cx="6738433" cy="2721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845121" y="6494272"/>
            <a:ext cx="32302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Credit https://www.medcalc.org</a:t>
            </a:r>
            <a:endParaRPr lang="th-TH" sz="1600" dirty="0"/>
          </a:p>
        </p:txBody>
      </p:sp>
      <p:sp>
        <p:nvSpPr>
          <p:cNvPr id="9" name="Bent Arrow 8"/>
          <p:cNvSpPr/>
          <p:nvPr/>
        </p:nvSpPr>
        <p:spPr>
          <a:xfrm rot="5400000" flipV="1">
            <a:off x="2977372" y="996916"/>
            <a:ext cx="780858" cy="162141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9054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20" y="60177"/>
            <a:ext cx="10515600" cy="1325563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Chi Square Test</a:t>
            </a:r>
            <a:endParaRPr lang="th-TH" dirty="0"/>
          </a:p>
        </p:txBody>
      </p:sp>
      <p:grpSp>
        <p:nvGrpSpPr>
          <p:cNvPr id="11" name="Group 10"/>
          <p:cNvGrpSpPr/>
          <p:nvPr/>
        </p:nvGrpSpPr>
        <p:grpSpPr>
          <a:xfrm>
            <a:off x="5825761" y="2279280"/>
            <a:ext cx="4845377" cy="830997"/>
            <a:chOff x="961534" y="3061712"/>
            <a:chExt cx="4845377" cy="830997"/>
          </a:xfrm>
        </p:grpSpPr>
        <p:sp>
          <p:nvSpPr>
            <p:cNvPr id="3" name="Rectangle 1"/>
            <p:cNvSpPr>
              <a:spLocks noChangeArrowheads="1"/>
            </p:cNvSpPr>
            <p:nvPr/>
          </p:nvSpPr>
          <p:spPr bwMode="auto">
            <a:xfrm>
              <a:off x="961534" y="3216880"/>
              <a:ext cx="550151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</a:t>
              </a:r>
              <a:r>
                <a:rPr kumimoji="0" lang="th-TH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 </a:t>
              </a:r>
              <a:r>
                <a:rPr kumimoji="0" lang="th-TH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   </a:t>
              </a:r>
            </a:p>
          </p:txBody>
        </p:sp>
        <p:pic>
          <p:nvPicPr>
            <p:cNvPr id="1026" name="Picture 2" descr="http://www.stvc.ac.th/elearning/stat/chi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892" y="3239402"/>
              <a:ext cx="338811" cy="474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2243579" y="3061712"/>
              <a:ext cx="35633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/>
                <a:t>             N(BC-AD)</a:t>
              </a:r>
              <a:r>
                <a:rPr lang="en-US" sz="2400" baseline="30000" dirty="0"/>
                <a:t>2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h-TH" sz="2400" dirty="0"/>
                <a:t>      (</a:t>
              </a:r>
              <a:r>
                <a:rPr lang="en-US" sz="2400" dirty="0"/>
                <a:t>A+B)(A+C)(B+D)(C+D)</a:t>
              </a:r>
              <a:endParaRPr lang="th-TH" sz="2400" dirty="0">
                <a:latin typeface="Arial" panose="020B0604020202020204" pitchFamily="34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 flipH="1">
              <a:off x="2686639" y="3455798"/>
              <a:ext cx="2460395" cy="4154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040637" y="3265765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=</a:t>
              </a:r>
              <a:endParaRPr lang="th-TH" dirty="0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920" y="1675158"/>
            <a:ext cx="4755780" cy="30193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564" y="4460080"/>
            <a:ext cx="7107809" cy="2272565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912882" y="5827560"/>
            <a:ext cx="1121790" cy="9597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TextBox 15"/>
          <p:cNvSpPr txBox="1"/>
          <p:nvPr/>
        </p:nvSpPr>
        <p:spPr>
          <a:xfrm>
            <a:off x="6498119" y="3272722"/>
            <a:ext cx="3880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df   = (row-1)x(column-1)      </a:t>
            </a:r>
          </a:p>
          <a:p>
            <a:r>
              <a:rPr lang="en-US" sz="2000" dirty="0"/>
              <a:t>       = (2-1)x (2-1) = 1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27064098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770"/>
            <a:ext cx="10515600" cy="1086603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sz="49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การทดสอบความสัมพันธ์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sz="4400" dirty="0">
                <a:latin typeface="Cordia New" panose="020B0304020202020204" pitchFamily="34" charset="-34"/>
                <a:cs typeface="Cordia New" panose="020B0304020202020204" pitchFamily="34" charset="-34"/>
              </a:rPr>
              <a:t>Regular BSE </a:t>
            </a:r>
            <a:r>
              <a:rPr lang="th-TH" sz="4400" dirty="0">
                <a:latin typeface="Cordia New" panose="020B0304020202020204" pitchFamily="34" charset="-34"/>
                <a:cs typeface="Cordia New" panose="020B0304020202020204" pitchFamily="34" charset="-34"/>
              </a:rPr>
              <a:t>กับ </a:t>
            </a:r>
            <a:r>
              <a:rPr lang="en-US" sz="4400" dirty="0">
                <a:latin typeface="Cordia New" panose="020B0304020202020204" pitchFamily="34" charset="-34"/>
                <a:cs typeface="Cordia New" panose="020B0304020202020204" pitchFamily="34" charset="-34"/>
              </a:rPr>
              <a:t>Small cancer Size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21" y="2751110"/>
            <a:ext cx="7372710" cy="34109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9497" y="1436447"/>
            <a:ext cx="10032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/>
              <a:t>เก็บข้อมูลผลตรวจชิ้นเนื้อในผู้ป่วยมะเร็งเต้านม  แบ่งขนาดได้เป็นขนาดไม่เกิน 2 ซม.(</a:t>
            </a:r>
            <a:r>
              <a:rPr lang="en-US" sz="2400" dirty="0"/>
              <a:t>small)</a:t>
            </a:r>
            <a:r>
              <a:rPr lang="th-TH" sz="2400" dirty="0"/>
              <a:t>และเกิน 2 ซม.จากนั้นดูในสมุดบันทึกว่าตรวจเต้านมสม่ำเสมอหรือไม่  ซึ่งขนาดก้อนมะเร็งเต้านมและความสม่ำเสมอของ </a:t>
            </a:r>
            <a:r>
              <a:rPr lang="en-US" sz="2400" dirty="0"/>
              <a:t>BSE </a:t>
            </a:r>
            <a:r>
              <a:rPr lang="th-TH" sz="2400" dirty="0"/>
              <a:t>เป็นดังนี้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29551" y="3152775"/>
            <a:ext cx="4127728" cy="21236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คำถาม (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Exercise 3.1)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  </a:t>
            </a:r>
          </a:p>
          <a:p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1.เป็น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Study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ประเภทใด ค่าสถิติที่ควรนำมใช้คืออะไร</a:t>
            </a:r>
          </a:p>
          <a:p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2.ทดสอบสถิติตามข้อ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1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ความสัมพันธ์</a:t>
            </a: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หรือไม่</a:t>
            </a:r>
            <a:endParaRPr lang="th-TH" sz="2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Chevron 5">
            <a:hlinkClick r:id="rId3"/>
          </p:cNvPr>
          <p:cNvSpPr/>
          <p:nvPr/>
        </p:nvSpPr>
        <p:spPr>
          <a:xfrm>
            <a:off x="10936662" y="3284083"/>
            <a:ext cx="186967" cy="23211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0086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48" y="2964189"/>
            <a:ext cx="7533299" cy="309724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220" y="39508"/>
            <a:ext cx="10515600" cy="1325563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h-TH" sz="4800" dirty="0"/>
              <a:t>การทดสอบความสัมพันธ์</a:t>
            </a:r>
            <a:r>
              <a:rPr lang="th-TH" dirty="0"/>
              <a:t> </a:t>
            </a:r>
            <a:r>
              <a:rPr lang="en-US" sz="3200" dirty="0"/>
              <a:t>Regular BSE </a:t>
            </a:r>
            <a:r>
              <a:rPr lang="th-TH" sz="3200" dirty="0"/>
              <a:t>กับ </a:t>
            </a:r>
            <a:r>
              <a:rPr lang="en-US" sz="3200" dirty="0"/>
              <a:t>Early Staging</a:t>
            </a:r>
            <a:r>
              <a:rPr lang="th-TH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59497" y="1436446"/>
            <a:ext cx="96530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เก็บข้อมูล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Staging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ผู้ป่วยมะเร็งเต้านม  โดย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Stage 0+1+2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จัดเป็น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Early Stage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 stage 3+4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จัดเป็น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Late Stage 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โดย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Staging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และความสม่ำเสมอของ </a:t>
            </a:r>
            <a:r>
              <a:rPr lang="en-US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BSE </a:t>
            </a:r>
            <a:r>
              <a:rPr lang="th-TH" sz="2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เป็นดังนี้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61831" y="3184743"/>
            <a:ext cx="3849955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dirty="0"/>
              <a:t>คำถาม  (</a:t>
            </a:r>
            <a:r>
              <a:rPr lang="en-US" sz="2400" dirty="0"/>
              <a:t>Exercise 3.2) </a:t>
            </a:r>
            <a:endParaRPr lang="th-TH" sz="2400" dirty="0"/>
          </a:p>
          <a:p>
            <a:r>
              <a:rPr lang="th-TH" sz="2400" dirty="0"/>
              <a:t>1.เป็น </a:t>
            </a:r>
            <a:r>
              <a:rPr lang="en-US" sz="2400" dirty="0"/>
              <a:t>Study </a:t>
            </a:r>
            <a:r>
              <a:rPr lang="th-TH" sz="2400" dirty="0"/>
              <a:t>ประเภทใด ค่าสถิติที่ควรนำมใช้คืออะไร</a:t>
            </a:r>
          </a:p>
          <a:p>
            <a:r>
              <a:rPr lang="th-TH" sz="2400" dirty="0"/>
              <a:t>2.ทดสอบสถิติตามข้อ </a:t>
            </a:r>
            <a:r>
              <a:rPr lang="en-US" sz="2400" dirty="0"/>
              <a:t>1 </a:t>
            </a:r>
            <a:r>
              <a:rPr lang="th-TH" sz="2400" dirty="0"/>
              <a:t>มีความสัมพันธ์หรือไม่</a:t>
            </a:r>
          </a:p>
        </p:txBody>
      </p:sp>
      <p:sp>
        <p:nvSpPr>
          <p:cNvPr id="8" name="Chevron 7">
            <a:hlinkClick r:id="rId3"/>
          </p:cNvPr>
          <p:cNvSpPr/>
          <p:nvPr/>
        </p:nvSpPr>
        <p:spPr>
          <a:xfrm>
            <a:off x="10936662" y="3284083"/>
            <a:ext cx="186967" cy="23211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3867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889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>
                <a:cs typeface="+mn-cs"/>
              </a:rPr>
              <a:t>เฉลย </a:t>
            </a:r>
            <a:r>
              <a:rPr lang="en-US" sz="4000" dirty="0">
                <a:cs typeface="+mn-cs"/>
              </a:rPr>
              <a:t>Exercise 3.1-3.2</a:t>
            </a:r>
            <a:endParaRPr lang="th-TH" dirty="0"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970" y="1449377"/>
            <a:ext cx="4749857" cy="52153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508920"/>
            <a:ext cx="4858689" cy="515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406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55" y="1428595"/>
            <a:ext cx="11788522" cy="23892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16" y="4261489"/>
            <a:ext cx="11679921" cy="25917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8316" y="127122"/>
            <a:ext cx="4138367" cy="70788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/>
              <a:t>Risk Odds Ratio</a:t>
            </a:r>
            <a:endParaRPr lang="th-TH" sz="4000" b="1" dirty="0"/>
          </a:p>
        </p:txBody>
      </p:sp>
    </p:spTree>
    <p:extLst>
      <p:ext uri="{BB962C8B-B14F-4D97-AF65-F5344CB8AC3E}">
        <p14:creationId xmlns:p14="http://schemas.microsoft.com/office/powerpoint/2010/main" val="9012619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057" y="4063203"/>
            <a:ext cx="9013314" cy="29499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2937" y="-89806"/>
            <a:ext cx="4670094" cy="41530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86120" y="546754"/>
            <a:ext cx="3393649" cy="120032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Survival Analysis</a:t>
            </a:r>
          </a:p>
          <a:p>
            <a:r>
              <a:rPr lang="en-US" sz="3600" dirty="0"/>
              <a:t>Kaplan-Meier</a:t>
            </a: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4602756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64EDD-00DA-EF79-DD53-89E6336FED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14350" indent="-514350" algn="l">
              <a:buFont typeface="+mj-lt"/>
              <a:buAutoNum type="arabicPeriod"/>
            </a:pPr>
            <a:r>
              <a:rPr lang="en-US" dirty="0"/>
              <a:t>Sensitivity &amp; Specificity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/>
              <a:t>Positive Predictive Value (PPV)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/>
              <a:t>Negative Predictive Value (NPV)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/>
              <a:t>Cancer Detection Rate ,Cancer Rate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0F95EF-E983-D697-FA55-253BB4889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4.Screening Test</a:t>
            </a:r>
          </a:p>
        </p:txBody>
      </p:sp>
    </p:spTree>
    <p:extLst>
      <p:ext uri="{BB962C8B-B14F-4D97-AF65-F5344CB8AC3E}">
        <p14:creationId xmlns:p14="http://schemas.microsoft.com/office/powerpoint/2010/main" val="28807674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373" y="-5688"/>
            <a:ext cx="8361075" cy="660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30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/>
              <a:t>ความหมายของระบาดวิทยา </a:t>
            </a:r>
            <a:r>
              <a:rPr lang="en-US" dirty="0"/>
              <a:t>- </a:t>
            </a:r>
            <a:r>
              <a:rPr lang="th-TH" dirty="0"/>
              <a:t>ต่อ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500" dirty="0">
                <a:latin typeface="Cordia New" panose="020B0304020202020204" pitchFamily="34" charset="-34"/>
              </a:rPr>
              <a:t>การกระจาย </a:t>
            </a:r>
          </a:p>
          <a:p>
            <a:pPr lvl="1"/>
            <a:r>
              <a:rPr lang="th-TH" sz="3000" dirty="0">
                <a:latin typeface="Cordia New" panose="020B0304020202020204" pitchFamily="34" charset="-34"/>
              </a:rPr>
              <a:t>ของผู้ป่วย จำแนกตาม </a:t>
            </a:r>
            <a:r>
              <a:rPr lang="en-GB" sz="3000" dirty="0">
                <a:latin typeface="Cordia New" panose="020B0304020202020204" pitchFamily="34" charset="-34"/>
                <a:cs typeface="Cordia New" panose="020B0304020202020204" pitchFamily="34" charset="-34"/>
              </a:rPr>
              <a:t>Time ,Place ,Person</a:t>
            </a:r>
            <a:endParaRPr lang="th-TH" sz="3000" dirty="0">
              <a:latin typeface="Cordia New" panose="020B0304020202020204" pitchFamily="34" charset="-34"/>
            </a:endParaRPr>
          </a:p>
          <a:p>
            <a:pPr lvl="1"/>
            <a:r>
              <a:rPr lang="th-TH" sz="3000" dirty="0">
                <a:latin typeface="Cordia New" panose="020B0304020202020204" pitchFamily="34" charset="-34"/>
              </a:rPr>
              <a:t>ของโรค ได้แก่ อุบัติการณ์  ความชุก อัตราป่วย/ตาย  ประเภทของมะเร็ง ขนาดก้อนมะเร็ง ระยะของมะเร็งเต้านม </a:t>
            </a:r>
            <a:endParaRPr lang="en-US" sz="3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en-US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Determinants  </a:t>
            </a:r>
            <a:r>
              <a:rPr lang="th-TH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คือหาความสัมพันธ์ </a:t>
            </a:r>
            <a:r>
              <a:rPr lang="en-GB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(Relationship)</a:t>
            </a:r>
            <a:r>
              <a:rPr lang="en-US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3600" dirty="0">
                <a:latin typeface="Cordia New" panose="020B0304020202020204" pitchFamily="34" charset="-34"/>
                <a:cs typeface="Cordia New" panose="020B0304020202020204" pitchFamily="34" charset="-34"/>
              </a:rPr>
              <a:t>แบ่งเป็น</a:t>
            </a:r>
          </a:p>
          <a:p>
            <a:pPr lvl="1"/>
            <a:r>
              <a:rPr lang="en-GB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Causal Relationship </a:t>
            </a:r>
            <a:r>
              <a:rPr lang="en-US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เป็นสาเหตุโดยตรงที่ทำให้เกิดโรค</a:t>
            </a:r>
            <a:endParaRPr lang="en-GB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lvl="1"/>
            <a:r>
              <a:rPr lang="en-GB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Non Causal Relationship  </a:t>
            </a:r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มีความสัมพันธ์ แต่ไม่ได้เป็นสาเหตุโดยตรงที่ทำให้เกิดโรค</a:t>
            </a:r>
          </a:p>
          <a:p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545730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6" y="1871384"/>
            <a:ext cx="9731268" cy="26384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2085" y="4156960"/>
            <a:ext cx="2036191" cy="46166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Gold Standard</a:t>
            </a:r>
            <a:endParaRPr lang="th-TH" sz="2400" dirty="0"/>
          </a:p>
        </p:txBody>
      </p:sp>
      <p:sp>
        <p:nvSpPr>
          <p:cNvPr id="5" name="Rectangle 4"/>
          <p:cNvSpPr/>
          <p:nvPr/>
        </p:nvSpPr>
        <p:spPr>
          <a:xfrm>
            <a:off x="6862713" y="2658359"/>
            <a:ext cx="4157221" cy="2309567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extBox 5"/>
          <p:cNvSpPr txBox="1"/>
          <p:nvPr/>
        </p:nvSpPr>
        <p:spPr>
          <a:xfrm>
            <a:off x="999240" y="5382707"/>
            <a:ext cx="10303497" cy="9541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1.Screening Mammogram = Test in no sign and Symptom Women</a:t>
            </a:r>
          </a:p>
          <a:p>
            <a:r>
              <a:rPr lang="en-US" dirty="0"/>
              <a:t>2.Diagnostic Mammogram = Test in with sign and Symptom Women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288782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225485" y="18243"/>
            <a:ext cx="9360816" cy="6495678"/>
            <a:chOff x="2368055" y="131365"/>
            <a:chExt cx="7118882" cy="649567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68055" y="131365"/>
              <a:ext cx="7097671" cy="1485939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4847" y="1598449"/>
              <a:ext cx="7082090" cy="50285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36764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956"/>
            <a:ext cx="12094590" cy="668221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296345" y="3035441"/>
            <a:ext cx="1649690" cy="29222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/>
          <p:cNvSpPr/>
          <p:nvPr/>
        </p:nvSpPr>
        <p:spPr>
          <a:xfrm>
            <a:off x="7296345" y="4626157"/>
            <a:ext cx="1649690" cy="29222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555053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599"/>
            <a:ext cx="12191999" cy="679840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268064" y="2941171"/>
            <a:ext cx="1649690" cy="29222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/>
          <p:cNvSpPr/>
          <p:nvPr/>
        </p:nvSpPr>
        <p:spPr>
          <a:xfrm>
            <a:off x="7420464" y="4592429"/>
            <a:ext cx="1649690" cy="29222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725011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0643" y="98425"/>
            <a:ext cx="9172281" cy="879213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800" dirty="0"/>
              <a:t>Screening Test</a:t>
            </a:r>
            <a:endParaRPr lang="th-TH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643" y="977638"/>
            <a:ext cx="9172281" cy="52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5809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9724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b="1" dirty="0"/>
              <a:t>Screening Mammogram &amp; Diagnostic Mammogram</a:t>
            </a:r>
            <a:endParaRPr lang="th-TH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76" y="1956275"/>
            <a:ext cx="5939526" cy="43666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825" y="1979040"/>
            <a:ext cx="5934521" cy="4343898"/>
          </a:xfrm>
          <a:prstGeom prst="rect">
            <a:avLst/>
          </a:prstGeom>
        </p:spPr>
      </p:pic>
      <p:sp>
        <p:nvSpPr>
          <p:cNvPr id="5" name="Action Button: Document 4">
            <a:hlinkClick r:id="rId4" highlightClick="1"/>
          </p:cNvPr>
          <p:cNvSpPr/>
          <p:nvPr/>
        </p:nvSpPr>
        <p:spPr>
          <a:xfrm>
            <a:off x="11491274" y="593889"/>
            <a:ext cx="509048" cy="641022"/>
          </a:xfrm>
          <a:prstGeom prst="actionButtonDocumen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301708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2" y="197963"/>
            <a:ext cx="11831799" cy="658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493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799" y="0"/>
            <a:ext cx="12112681" cy="67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169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96D4E-8B4F-62B8-F551-56379B923E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07BEBE-18E8-4025-FF6F-EC0130CB4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Chonlatit Urairoekkun M.D. , M.B.A. , M.P.H.</a:t>
            </a:r>
          </a:p>
          <a:p>
            <a:r>
              <a:rPr lang="en-US" dirty="0"/>
              <a:t>Chonlatit_u@yahoo.com</a:t>
            </a:r>
          </a:p>
          <a:p>
            <a:r>
              <a:rPr lang="en-US" dirty="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http://doh.hpc.go.th/bseApp/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936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7022969" y="2007910"/>
            <a:ext cx="5062194" cy="4506012"/>
          </a:xfrm>
          <a:prstGeom prst="rect">
            <a:avLst/>
          </a:prstGeom>
          <a:solidFill>
            <a:srgbClr val="F8F6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5" y="2007908"/>
            <a:ext cx="5574381" cy="45060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28323" y="3120272"/>
            <a:ext cx="1564849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/>
              <a:t>Exposure</a:t>
            </a:r>
            <a:endParaRPr lang="th-TH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143242" y="3120272"/>
            <a:ext cx="1715678" cy="46166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Outcome</a:t>
            </a:r>
            <a:endParaRPr lang="th-TH" sz="2400" b="1" dirty="0">
              <a:solidFill>
                <a:schemeClr val="bg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9205275" y="3209826"/>
            <a:ext cx="725864" cy="34411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TextBox 8"/>
          <p:cNvSpPr txBox="1"/>
          <p:nvPr/>
        </p:nvSpPr>
        <p:spPr>
          <a:xfrm>
            <a:off x="8003357" y="4870757"/>
            <a:ext cx="989815" cy="92333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800" dirty="0"/>
              <a:t>Ratio</a:t>
            </a:r>
          </a:p>
          <a:p>
            <a:r>
              <a:rPr lang="en-US" sz="1800" dirty="0"/>
              <a:t>1.RR</a:t>
            </a:r>
          </a:p>
          <a:p>
            <a:r>
              <a:rPr lang="en-US" sz="1800" dirty="0"/>
              <a:t>2.OR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54153" y="4803534"/>
            <a:ext cx="2004767" cy="1477328"/>
          </a:xfrm>
          <a:prstGeom prst="rect">
            <a:avLst/>
          </a:prstGeom>
          <a:solidFill>
            <a:schemeClr val="accent1">
              <a:lumMod val="1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Not Ratio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1.Compare Mean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2.Correlation.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3.Survival Rate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4.Chi square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98264" y="3978678"/>
            <a:ext cx="2222019" cy="4001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b="1" dirty="0"/>
              <a:t>Test of Determinant</a:t>
            </a:r>
            <a:endParaRPr lang="th-TH" sz="2000" b="1" dirty="0"/>
          </a:p>
        </p:txBody>
      </p:sp>
      <p:sp>
        <p:nvSpPr>
          <p:cNvPr id="12" name="Up Arrow 11"/>
          <p:cNvSpPr/>
          <p:nvPr/>
        </p:nvSpPr>
        <p:spPr>
          <a:xfrm>
            <a:off x="9455085" y="3553937"/>
            <a:ext cx="171020" cy="27334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5" name="Straight Arrow Connector 14"/>
          <p:cNvCxnSpPr>
            <a:stCxn id="11" idx="2"/>
          </p:cNvCxnSpPr>
          <p:nvPr/>
        </p:nvCxnSpPr>
        <p:spPr>
          <a:xfrm flipH="1">
            <a:off x="8568063" y="4378788"/>
            <a:ext cx="1041211" cy="4818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1" idx="2"/>
            <a:endCxn id="10" idx="0"/>
          </p:cNvCxnSpPr>
          <p:nvPr/>
        </p:nvCxnSpPr>
        <p:spPr>
          <a:xfrm>
            <a:off x="9609274" y="4378788"/>
            <a:ext cx="1247263" cy="4247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81054" y="1272618"/>
            <a:ext cx="1941922" cy="46166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Distribution</a:t>
            </a:r>
            <a:endParaRPr lang="th-TH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8286161" y="1272618"/>
            <a:ext cx="2677212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Determinants</a:t>
            </a:r>
            <a:endParaRPr lang="th-TH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681745" y="179108"/>
            <a:ext cx="2714922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Epidemiology</a:t>
            </a:r>
            <a:endParaRPr lang="th-TH" sz="3600" dirty="0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3252015" y="999273"/>
            <a:ext cx="5953260" cy="5653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252015" y="1055805"/>
            <a:ext cx="0" cy="2168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205275" y="999273"/>
            <a:ext cx="0" cy="27097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4" idx="2"/>
          </p:cNvCxnSpPr>
          <p:nvPr/>
        </p:nvCxnSpPr>
        <p:spPr>
          <a:xfrm>
            <a:off x="6039206" y="825439"/>
            <a:ext cx="0" cy="18131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ight Arrow 1"/>
          <p:cNvSpPr/>
          <p:nvPr/>
        </p:nvSpPr>
        <p:spPr>
          <a:xfrm>
            <a:off x="7673419" y="358217"/>
            <a:ext cx="499620" cy="30165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8286161" y="226240"/>
            <a:ext cx="3090013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/>
              <a:t>Control Health Problem</a:t>
            </a:r>
            <a:endParaRPr lang="th-TH" sz="2400" b="1" dirty="0"/>
          </a:p>
        </p:txBody>
      </p:sp>
      <p:sp>
        <p:nvSpPr>
          <p:cNvPr id="4" name="Oval 3"/>
          <p:cNvSpPr/>
          <p:nvPr/>
        </p:nvSpPr>
        <p:spPr>
          <a:xfrm>
            <a:off x="801278" y="3699491"/>
            <a:ext cx="1668545" cy="67929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Disease 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Atribute</a:t>
            </a:r>
            <a:endParaRPr lang="th-TH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88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3949" y="0"/>
            <a:ext cx="10515600" cy="1083984"/>
          </a:xfr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2.Descriptive Epidemiology(Distribution)</a:t>
            </a:r>
            <a:endParaRPr lang="th-TH" sz="4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318" y="1609277"/>
            <a:ext cx="8874290" cy="4876364"/>
          </a:xfrm>
          <a:prstGeom prst="rect">
            <a:avLst/>
          </a:prstGeom>
        </p:spPr>
      </p:pic>
      <p:sp>
        <p:nvSpPr>
          <p:cNvPr id="28" name="Sun 27"/>
          <p:cNvSpPr/>
          <p:nvPr/>
        </p:nvSpPr>
        <p:spPr>
          <a:xfrm>
            <a:off x="4722829" y="3527932"/>
            <a:ext cx="612742" cy="497314"/>
          </a:xfrm>
          <a:prstGeom prst="su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89479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F4D9D2-66F4-412B-9F8B-AD93AFD7D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3" y="333375"/>
            <a:ext cx="11337574" cy="52578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9F41494-1601-4E1C-844E-7FDAF29450E3}"/>
              </a:ext>
            </a:extLst>
          </p:cNvPr>
          <p:cNvSpPr/>
          <p:nvPr/>
        </p:nvSpPr>
        <p:spPr>
          <a:xfrm>
            <a:off x="7686675" y="3295650"/>
            <a:ext cx="1552575" cy="952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07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D6658D-CC8E-4129-8EBD-D8E6FD133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93" y="714375"/>
            <a:ext cx="11162832" cy="510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38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ct Development" id="{F59A18F6-4BB9-4AA1-ADB8-08A43A21B9AA}" vid="{5DF0152B-F8C7-49C8-830A-11780A044E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Project Development</Template>
  <TotalTime>1821</TotalTime>
  <Words>1285</Words>
  <Application>Microsoft Office PowerPoint</Application>
  <PresentationFormat>Widescreen</PresentationFormat>
  <Paragraphs>152</Paragraphs>
  <Slides>58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Arial</vt:lpstr>
      <vt:lpstr>Calibri</vt:lpstr>
      <vt:lpstr>Cordia New</vt:lpstr>
      <vt:lpstr>Gill Sans Nova Light</vt:lpstr>
      <vt:lpstr>Office Theme</vt:lpstr>
      <vt:lpstr>ระบาดวิทยาของโรคมะเร็งเต้านม</vt:lpstr>
      <vt:lpstr>Agenda</vt:lpstr>
      <vt:lpstr>ความหมายของระบาดวิทยา</vt:lpstr>
      <vt:lpstr>ความหมายของระบาดวิทยา</vt:lpstr>
      <vt:lpstr>ความหมายของระบาดวิทยา - ต่อ</vt:lpstr>
      <vt:lpstr>PowerPoint Presentation</vt:lpstr>
      <vt:lpstr>2.Descriptive Epidemiology(Distribution)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Incidence , Prevalence ,Mortality</vt:lpstr>
      <vt:lpstr>อุบัติการณ์ (Incidence) /ความชุก (Prevalence)</vt:lpstr>
      <vt:lpstr>PowerPoint Presentation</vt:lpstr>
      <vt:lpstr>Age Standardized Incidence Rate (ASR)</vt:lpstr>
      <vt:lpstr>Age Standardized Incidence Rate (ASR)</vt:lpstr>
      <vt:lpstr>PowerPoint Presentation</vt:lpstr>
      <vt:lpstr>PowerPoint Presentation</vt:lpstr>
      <vt:lpstr>PowerPoint Presentation</vt:lpstr>
      <vt:lpstr>PowerPoint Presentation</vt:lpstr>
      <vt:lpstr>Age Standardized Incidence Rate (ASR)</vt:lpstr>
      <vt:lpstr>Age Standardization incidence rate (ASR)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3.Analytic Epidemiology(Determinant)</vt:lpstr>
      <vt:lpstr>PowerPoint Presentation</vt:lpstr>
      <vt:lpstr>Epidemilogy Study</vt:lpstr>
      <vt:lpstr>PowerPoint Presentation</vt:lpstr>
      <vt:lpstr>PowerPoint Presentation</vt:lpstr>
      <vt:lpstr>PowerPoint Presentation</vt:lpstr>
      <vt:lpstr>Population ,Sample ,Exposure,Outcome(Event)</vt:lpstr>
      <vt:lpstr>Relative Risk (RR) in prospective Study</vt:lpstr>
      <vt:lpstr>Odds ratio (OR) in Retrospective or Cross sectional Study</vt:lpstr>
      <vt:lpstr>Chi Square Test</vt:lpstr>
      <vt:lpstr>การทดสอบความสัมพันธ์ Regular BSE กับ Small cancer Size </vt:lpstr>
      <vt:lpstr>การทดสอบความสัมพันธ์ Regular BSE กับ Early Staging </vt:lpstr>
      <vt:lpstr>เฉลย Exercise 3.1-3.2</vt:lpstr>
      <vt:lpstr>PowerPoint Presentation</vt:lpstr>
      <vt:lpstr>PowerPoint Presentation</vt:lpstr>
      <vt:lpstr>4.Screening Test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Screening Test</vt:lpstr>
      <vt:lpstr>Screening Mammogram &amp; Diagnostic Mammogram</vt:lpstr>
      <vt:lpstr>PowerPoint Presentation</vt:lpstr>
      <vt:lpstr>PowerPoint Presentation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Development By Community Diagnosis Technique</dc:title>
  <dc:creator>chonlatit</dc:creator>
  <cp:lastModifiedBy>chonlatit Urairoekkun</cp:lastModifiedBy>
  <cp:revision>106</cp:revision>
  <dcterms:created xsi:type="dcterms:W3CDTF">2022-12-14T09:14:42Z</dcterms:created>
  <dcterms:modified xsi:type="dcterms:W3CDTF">2023-12-21T08:30:37Z</dcterms:modified>
</cp:coreProperties>
</file>